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1" r:id="rId3"/>
  </p:sldMasterIdLst>
  <p:notesMasterIdLst>
    <p:notesMasterId r:id="rId37"/>
  </p:notesMasterIdLst>
  <p:sldIdLst>
    <p:sldId id="256" r:id="rId4"/>
    <p:sldId id="287" r:id="rId5"/>
    <p:sldId id="288" r:id="rId6"/>
    <p:sldId id="274" r:id="rId7"/>
    <p:sldId id="284" r:id="rId8"/>
    <p:sldId id="285" r:id="rId9"/>
    <p:sldId id="273" r:id="rId10"/>
    <p:sldId id="278" r:id="rId11"/>
    <p:sldId id="258" r:id="rId12"/>
    <p:sldId id="275" r:id="rId13"/>
    <p:sldId id="276" r:id="rId14"/>
    <p:sldId id="277" r:id="rId15"/>
    <p:sldId id="286" r:id="rId16"/>
    <p:sldId id="292" r:id="rId17"/>
    <p:sldId id="293" r:id="rId18"/>
    <p:sldId id="294" r:id="rId19"/>
    <p:sldId id="295" r:id="rId20"/>
    <p:sldId id="296" r:id="rId21"/>
    <p:sldId id="297" r:id="rId22"/>
    <p:sldId id="298" r:id="rId23"/>
    <p:sldId id="299" r:id="rId24"/>
    <p:sldId id="291" r:id="rId25"/>
    <p:sldId id="290" r:id="rId26"/>
    <p:sldId id="300" r:id="rId27"/>
    <p:sldId id="301" r:id="rId28"/>
    <p:sldId id="302" r:id="rId29"/>
    <p:sldId id="303" r:id="rId30"/>
    <p:sldId id="304" r:id="rId31"/>
    <p:sldId id="306" r:id="rId32"/>
    <p:sldId id="305" r:id="rId33"/>
    <p:sldId id="308" r:id="rId34"/>
    <p:sldId id="259" r:id="rId35"/>
    <p:sldId id="262" r:id="rId36"/>
  </p:sldIdLst>
  <p:sldSz cx="14630400" cy="8229600"/>
  <p:notesSz cx="6858000" cy="9144000"/>
  <p:defaultTextStyle>
    <a:defPPr>
      <a:defRPr lang="en-US"/>
    </a:defPPr>
    <a:lvl1pPr marL="0" algn="l" defTabSz="1305765" rtl="0" eaLnBrk="1" latinLnBrk="0" hangingPunct="1">
      <a:defRPr sz="2600" kern="1200">
        <a:solidFill>
          <a:schemeClr val="tx1"/>
        </a:solidFill>
        <a:latin typeface="+mn-lt"/>
        <a:ea typeface="+mn-ea"/>
        <a:cs typeface="+mn-cs"/>
      </a:defRPr>
    </a:lvl1pPr>
    <a:lvl2pPr marL="652880" algn="l" defTabSz="1305765" rtl="0" eaLnBrk="1" latinLnBrk="0" hangingPunct="1">
      <a:defRPr sz="2600" kern="1200">
        <a:solidFill>
          <a:schemeClr val="tx1"/>
        </a:solidFill>
        <a:latin typeface="+mn-lt"/>
        <a:ea typeface="+mn-ea"/>
        <a:cs typeface="+mn-cs"/>
      </a:defRPr>
    </a:lvl2pPr>
    <a:lvl3pPr marL="1305765" algn="l" defTabSz="1305765" rtl="0" eaLnBrk="1" latinLnBrk="0" hangingPunct="1">
      <a:defRPr sz="2600" kern="1200">
        <a:solidFill>
          <a:schemeClr val="tx1"/>
        </a:solidFill>
        <a:latin typeface="+mn-lt"/>
        <a:ea typeface="+mn-ea"/>
        <a:cs typeface="+mn-cs"/>
      </a:defRPr>
    </a:lvl3pPr>
    <a:lvl4pPr marL="1958648" algn="l" defTabSz="1305765" rtl="0" eaLnBrk="1" latinLnBrk="0" hangingPunct="1">
      <a:defRPr sz="2600" kern="1200">
        <a:solidFill>
          <a:schemeClr val="tx1"/>
        </a:solidFill>
        <a:latin typeface="+mn-lt"/>
        <a:ea typeface="+mn-ea"/>
        <a:cs typeface="+mn-cs"/>
      </a:defRPr>
    </a:lvl4pPr>
    <a:lvl5pPr marL="2611531" algn="l" defTabSz="1305765" rtl="0" eaLnBrk="1" latinLnBrk="0" hangingPunct="1">
      <a:defRPr sz="2600" kern="1200">
        <a:solidFill>
          <a:schemeClr val="tx1"/>
        </a:solidFill>
        <a:latin typeface="+mn-lt"/>
        <a:ea typeface="+mn-ea"/>
        <a:cs typeface="+mn-cs"/>
      </a:defRPr>
    </a:lvl5pPr>
    <a:lvl6pPr marL="3264408" algn="l" defTabSz="1305765" rtl="0" eaLnBrk="1" latinLnBrk="0" hangingPunct="1">
      <a:defRPr sz="2600" kern="1200">
        <a:solidFill>
          <a:schemeClr val="tx1"/>
        </a:solidFill>
        <a:latin typeface="+mn-lt"/>
        <a:ea typeface="+mn-ea"/>
        <a:cs typeface="+mn-cs"/>
      </a:defRPr>
    </a:lvl6pPr>
    <a:lvl7pPr marL="3917291" algn="l" defTabSz="1305765" rtl="0" eaLnBrk="1" latinLnBrk="0" hangingPunct="1">
      <a:defRPr sz="2600" kern="1200">
        <a:solidFill>
          <a:schemeClr val="tx1"/>
        </a:solidFill>
        <a:latin typeface="+mn-lt"/>
        <a:ea typeface="+mn-ea"/>
        <a:cs typeface="+mn-cs"/>
      </a:defRPr>
    </a:lvl7pPr>
    <a:lvl8pPr marL="4570171" algn="l" defTabSz="1305765" rtl="0" eaLnBrk="1" latinLnBrk="0" hangingPunct="1">
      <a:defRPr sz="2600" kern="1200">
        <a:solidFill>
          <a:schemeClr val="tx1"/>
        </a:solidFill>
        <a:latin typeface="+mn-lt"/>
        <a:ea typeface="+mn-ea"/>
        <a:cs typeface="+mn-cs"/>
      </a:defRPr>
    </a:lvl8pPr>
    <a:lvl9pPr marL="5223054" algn="l" defTabSz="1305765"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594" autoAdjust="0"/>
    <p:restoredTop sz="85217" autoAdjust="0"/>
  </p:normalViewPr>
  <p:slideViewPr>
    <p:cSldViewPr>
      <p:cViewPr varScale="1">
        <p:scale>
          <a:sx n="59" d="100"/>
          <a:sy n="59" d="100"/>
        </p:scale>
        <p:origin x="-115" y="-86"/>
      </p:cViewPr>
      <p:guideLst>
        <p:guide orient="horz" pos="1392"/>
        <p:guide orient="horz" pos="2592"/>
        <p:guide pos="4368"/>
        <p:guide pos="45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_rels/data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image" Target="../media/image6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81.png"/><Relationship Id="rId2" Type="http://schemas.openxmlformats.org/officeDocument/2006/relationships/image" Target="../media/image57.jpeg"/><Relationship Id="rId1" Type="http://schemas.openxmlformats.org/officeDocument/2006/relationships/image" Target="../media/image56.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4363CE-1C96-4350-8A39-441DC632235D}" type="doc">
      <dgm:prSet loTypeId="urn:microsoft.com/office/officeart/2005/8/layout/hList7" loCatId="relationship" qsTypeId="urn:microsoft.com/office/officeart/2005/8/quickstyle/simple5" qsCatId="simple" csTypeId="urn:microsoft.com/office/officeart/2005/8/colors/accent0_1" csCatId="mainScheme" phldr="1"/>
      <dgm:spPr/>
    </dgm:pt>
    <dgm:pt modelId="{6EC9BB11-A27A-4622-B390-A3A4E799D667}">
      <dgm:prSet phldrT="[Text]" custT="1"/>
      <dgm:spPr>
        <a:effectLst>
          <a:outerShdw blurRad="50800" dist="38100" dir="5400000" algn="t" rotWithShape="0">
            <a:prstClr val="black">
              <a:alpha val="40000"/>
            </a:prstClr>
          </a:outerShdw>
        </a:effectLst>
      </dgm:spPr>
      <dgm:t>
        <a:bodyPr/>
        <a:lstStyle/>
        <a:p>
          <a:r>
            <a:rPr lang="en-US" sz="4000" b="1" dirty="0" smtClean="0"/>
            <a:t>DISCOVER</a:t>
          </a:r>
        </a:p>
        <a:p>
          <a:r>
            <a:rPr lang="en-US" sz="1400" b="1" dirty="0" smtClean="0"/>
            <a:t>Support Best Practices</a:t>
          </a:r>
        </a:p>
      </dgm:t>
    </dgm:pt>
    <dgm:pt modelId="{1B1B49CA-C830-40FA-93DF-074667596F17}" type="parTrans" cxnId="{DEE92C44-342D-44F7-A116-5DC97723E7AB}">
      <dgm:prSet/>
      <dgm:spPr/>
      <dgm:t>
        <a:bodyPr/>
        <a:lstStyle/>
        <a:p>
          <a:endParaRPr lang="en-US"/>
        </a:p>
      </dgm:t>
    </dgm:pt>
    <dgm:pt modelId="{F35BAAF3-684B-4AD4-A2F5-494BCAA9B3F0}" type="sibTrans" cxnId="{DEE92C44-342D-44F7-A116-5DC97723E7AB}">
      <dgm:prSet/>
      <dgm:spPr/>
      <dgm:t>
        <a:bodyPr/>
        <a:lstStyle/>
        <a:p>
          <a:endParaRPr lang="en-US"/>
        </a:p>
      </dgm:t>
    </dgm:pt>
    <dgm:pt modelId="{D870CE90-284D-48D4-82E6-CDF240DD1284}">
      <dgm:prSet phldrT="[Text]" custT="1"/>
      <dgm:spPr>
        <a:effectLst>
          <a:outerShdw blurRad="50800" dist="38100" dir="5400000" algn="t" rotWithShape="0">
            <a:prstClr val="black">
              <a:alpha val="40000"/>
            </a:prstClr>
          </a:outerShdw>
        </a:effectLst>
      </dgm:spPr>
      <dgm:t>
        <a:bodyPr/>
        <a:lstStyle/>
        <a:p>
          <a:r>
            <a:rPr lang="en-US" sz="4000" b="1" dirty="0" smtClean="0"/>
            <a:t>ADOPT</a:t>
          </a:r>
        </a:p>
        <a:p>
          <a:r>
            <a:rPr lang="en-US" sz="1400" b="1" dirty="0" smtClean="0"/>
            <a:t>My Oracle Support</a:t>
          </a:r>
        </a:p>
      </dgm:t>
    </dgm:pt>
    <dgm:pt modelId="{847C494B-CA43-47F3-AA78-1CFDD67CEB1E}" type="parTrans" cxnId="{0636AE21-D151-454A-A457-4EA9EBF66AA9}">
      <dgm:prSet/>
      <dgm:spPr/>
      <dgm:t>
        <a:bodyPr/>
        <a:lstStyle/>
        <a:p>
          <a:endParaRPr lang="en-US"/>
        </a:p>
      </dgm:t>
    </dgm:pt>
    <dgm:pt modelId="{3CA85844-9171-42E2-8575-7CA31EF20334}" type="sibTrans" cxnId="{0636AE21-D151-454A-A457-4EA9EBF66AA9}">
      <dgm:prSet/>
      <dgm:spPr/>
      <dgm:t>
        <a:bodyPr/>
        <a:lstStyle/>
        <a:p>
          <a:endParaRPr lang="en-US"/>
        </a:p>
      </dgm:t>
    </dgm:pt>
    <dgm:pt modelId="{7D4306A5-8DFA-4F52-B394-53C04F9F8DE4}">
      <dgm:prSet phldrT="[Text]" custT="1"/>
      <dgm:spPr>
        <a:effectLst>
          <a:outerShdw blurRad="50800" dist="38100" dir="5400000" algn="t" rotWithShape="0">
            <a:prstClr val="black">
              <a:alpha val="40000"/>
            </a:prstClr>
          </a:outerShdw>
        </a:effectLst>
      </dgm:spPr>
      <dgm:t>
        <a:bodyPr/>
        <a:lstStyle/>
        <a:p>
          <a:pPr algn="ctr"/>
          <a:r>
            <a:rPr lang="en-US" sz="4000" b="1" dirty="0" smtClean="0"/>
            <a:t>MAXIMIZE</a:t>
          </a:r>
        </a:p>
        <a:p>
          <a:pPr algn="ctr"/>
          <a:r>
            <a:rPr lang="en-US" sz="1400" b="1" dirty="0" smtClean="0">
              <a:latin typeface="+mj-lt"/>
            </a:rPr>
            <a:t>Premier Support Proactive Portfolio</a:t>
          </a:r>
          <a:endParaRPr lang="en-US" sz="1400" b="1" dirty="0" smtClean="0"/>
        </a:p>
      </dgm:t>
    </dgm:pt>
    <dgm:pt modelId="{AD071DD5-03F4-4807-A4F9-7214E55FDA1F}" type="parTrans" cxnId="{334316C7-AFC2-4E7C-ACAD-3AFE33FFC58F}">
      <dgm:prSet/>
      <dgm:spPr/>
      <dgm:t>
        <a:bodyPr/>
        <a:lstStyle/>
        <a:p>
          <a:endParaRPr lang="en-US"/>
        </a:p>
      </dgm:t>
    </dgm:pt>
    <dgm:pt modelId="{1DA124C2-5095-42B6-8298-3017348524D1}" type="sibTrans" cxnId="{334316C7-AFC2-4E7C-ACAD-3AFE33FFC58F}">
      <dgm:prSet/>
      <dgm:spPr/>
      <dgm:t>
        <a:bodyPr/>
        <a:lstStyle/>
        <a:p>
          <a:endParaRPr lang="en-US"/>
        </a:p>
      </dgm:t>
    </dgm:pt>
    <dgm:pt modelId="{E14D1E50-38A5-4648-9E89-1050BD24CFE8}" type="pres">
      <dgm:prSet presAssocID="{5B4363CE-1C96-4350-8A39-441DC632235D}" presName="Name0" presStyleCnt="0">
        <dgm:presLayoutVars>
          <dgm:dir/>
          <dgm:resizeHandles val="exact"/>
        </dgm:presLayoutVars>
      </dgm:prSet>
      <dgm:spPr/>
    </dgm:pt>
    <dgm:pt modelId="{C8168BF7-871D-4365-9F30-21DCEB8CF6A2}" type="pres">
      <dgm:prSet presAssocID="{5B4363CE-1C96-4350-8A39-441DC632235D}" presName="fgShape" presStyleLbl="fgShp" presStyleIdx="0" presStyleCnt="1" custLinFactNeighborY="7395"/>
      <dgm:spPr>
        <a:solidFill>
          <a:schemeClr val="accent5">
            <a:lumMod val="75000"/>
          </a:schemeClr>
        </a:solidFill>
      </dgm:spPr>
    </dgm:pt>
    <dgm:pt modelId="{BEBCD527-CC8D-418C-9CBE-ED0CC13A59AF}" type="pres">
      <dgm:prSet presAssocID="{5B4363CE-1C96-4350-8A39-441DC632235D}" presName="linComp" presStyleCnt="0"/>
      <dgm:spPr/>
    </dgm:pt>
    <dgm:pt modelId="{17F18954-558D-4328-9A21-0FEF96B2D348}" type="pres">
      <dgm:prSet presAssocID="{6EC9BB11-A27A-4622-B390-A3A4E799D667}" presName="compNode" presStyleCnt="0"/>
      <dgm:spPr/>
    </dgm:pt>
    <dgm:pt modelId="{1B121994-38C9-4189-B24D-552412846FA0}" type="pres">
      <dgm:prSet presAssocID="{6EC9BB11-A27A-4622-B390-A3A4E799D667}" presName="bkgdShape" presStyleLbl="node1" presStyleIdx="0" presStyleCnt="3"/>
      <dgm:spPr/>
      <dgm:t>
        <a:bodyPr/>
        <a:lstStyle/>
        <a:p>
          <a:endParaRPr lang="en-US"/>
        </a:p>
      </dgm:t>
    </dgm:pt>
    <dgm:pt modelId="{35B0B963-83B7-4835-8D6F-A78C4EF416E6}" type="pres">
      <dgm:prSet presAssocID="{6EC9BB11-A27A-4622-B390-A3A4E799D667}" presName="nodeTx" presStyleLbl="node1" presStyleIdx="0" presStyleCnt="3">
        <dgm:presLayoutVars>
          <dgm:bulletEnabled val="1"/>
        </dgm:presLayoutVars>
      </dgm:prSet>
      <dgm:spPr/>
      <dgm:t>
        <a:bodyPr/>
        <a:lstStyle/>
        <a:p>
          <a:endParaRPr lang="en-US"/>
        </a:p>
      </dgm:t>
    </dgm:pt>
    <dgm:pt modelId="{77DFA5BF-23CE-40FA-A09C-BD617CEC4F8B}" type="pres">
      <dgm:prSet presAssocID="{6EC9BB11-A27A-4622-B390-A3A4E799D667}" presName="invisiNode" presStyleLbl="node1" presStyleIdx="0" presStyleCnt="3"/>
      <dgm:spPr/>
    </dgm:pt>
    <dgm:pt modelId="{02D26E5E-94B1-45E4-AF60-B04A4C238957}" type="pres">
      <dgm:prSet presAssocID="{6EC9BB11-A27A-4622-B390-A3A4E799D667}" presName="imagNode" presStyleLbl="fgImgPlace1" presStyleIdx="0" presStyleCnt="3"/>
      <dgm:spPr>
        <a:blipFill rotWithShape="0">
          <a:blip xmlns:r="http://schemas.openxmlformats.org/officeDocument/2006/relationships" r:embed="rId1"/>
          <a:stretch>
            <a:fillRect/>
          </a:stretch>
        </a:blipFill>
      </dgm:spPr>
    </dgm:pt>
    <dgm:pt modelId="{BA6E15E1-F909-4A7E-AB95-483F1721298D}" type="pres">
      <dgm:prSet presAssocID="{F35BAAF3-684B-4AD4-A2F5-494BCAA9B3F0}" presName="sibTrans" presStyleLbl="sibTrans2D1" presStyleIdx="0" presStyleCnt="0"/>
      <dgm:spPr/>
      <dgm:t>
        <a:bodyPr/>
        <a:lstStyle/>
        <a:p>
          <a:endParaRPr lang="en-US"/>
        </a:p>
      </dgm:t>
    </dgm:pt>
    <dgm:pt modelId="{741D2DB2-33E3-4407-85CF-9CD2F06AE018}" type="pres">
      <dgm:prSet presAssocID="{D870CE90-284D-48D4-82E6-CDF240DD1284}" presName="compNode" presStyleCnt="0"/>
      <dgm:spPr/>
    </dgm:pt>
    <dgm:pt modelId="{CC5F0E48-D635-41FC-8FB0-0C446BD5AC53}" type="pres">
      <dgm:prSet presAssocID="{D870CE90-284D-48D4-82E6-CDF240DD1284}" presName="bkgdShape" presStyleLbl="node1" presStyleIdx="1" presStyleCnt="3" custLinFactNeighborX="-1226" custLinFactNeighborY="-2184"/>
      <dgm:spPr/>
      <dgm:t>
        <a:bodyPr/>
        <a:lstStyle/>
        <a:p>
          <a:endParaRPr lang="en-US"/>
        </a:p>
      </dgm:t>
    </dgm:pt>
    <dgm:pt modelId="{F92BCE81-4562-444D-9BA7-7D8971C73642}" type="pres">
      <dgm:prSet presAssocID="{D870CE90-284D-48D4-82E6-CDF240DD1284}" presName="nodeTx" presStyleLbl="node1" presStyleIdx="1" presStyleCnt="3">
        <dgm:presLayoutVars>
          <dgm:bulletEnabled val="1"/>
        </dgm:presLayoutVars>
      </dgm:prSet>
      <dgm:spPr/>
      <dgm:t>
        <a:bodyPr/>
        <a:lstStyle/>
        <a:p>
          <a:endParaRPr lang="en-US"/>
        </a:p>
      </dgm:t>
    </dgm:pt>
    <dgm:pt modelId="{ED1C9937-0F55-4901-9EAA-BEE38E902FB8}" type="pres">
      <dgm:prSet presAssocID="{D870CE90-284D-48D4-82E6-CDF240DD1284}" presName="invisiNode" presStyleLbl="node1" presStyleIdx="1" presStyleCnt="3"/>
      <dgm:spPr/>
    </dgm:pt>
    <dgm:pt modelId="{E1A32589-38EA-4CEB-B618-FC8DCA06D832}" type="pres">
      <dgm:prSet presAssocID="{D870CE90-284D-48D4-82E6-CDF240DD1284}" presName="imagNode" presStyleLbl="fgImgPlace1" presStyleIdx="1" presStyleCnt="3"/>
      <dgm:spPr>
        <a:blipFill rotWithShape="0">
          <a:blip xmlns:r="http://schemas.openxmlformats.org/officeDocument/2006/relationships" r:embed="rId2"/>
          <a:stretch>
            <a:fillRect/>
          </a:stretch>
        </a:blipFill>
      </dgm:spPr>
    </dgm:pt>
    <dgm:pt modelId="{B8B3DC21-BC75-4EE4-B3A2-DAAC137CFB05}" type="pres">
      <dgm:prSet presAssocID="{3CA85844-9171-42E2-8575-7CA31EF20334}" presName="sibTrans" presStyleLbl="sibTrans2D1" presStyleIdx="0" presStyleCnt="0"/>
      <dgm:spPr/>
      <dgm:t>
        <a:bodyPr/>
        <a:lstStyle/>
        <a:p>
          <a:endParaRPr lang="en-US"/>
        </a:p>
      </dgm:t>
    </dgm:pt>
    <dgm:pt modelId="{78DE1D4A-5C36-4A28-9456-2093F7A66A22}" type="pres">
      <dgm:prSet presAssocID="{7D4306A5-8DFA-4F52-B394-53C04F9F8DE4}" presName="compNode" presStyleCnt="0"/>
      <dgm:spPr/>
    </dgm:pt>
    <dgm:pt modelId="{FF2B1451-8504-43F1-897F-65BFC133F5B5}" type="pres">
      <dgm:prSet presAssocID="{7D4306A5-8DFA-4F52-B394-53C04F9F8DE4}" presName="bkgdShape" presStyleLbl="node1" presStyleIdx="2" presStyleCnt="3"/>
      <dgm:spPr/>
      <dgm:t>
        <a:bodyPr/>
        <a:lstStyle/>
        <a:p>
          <a:endParaRPr lang="en-US"/>
        </a:p>
      </dgm:t>
    </dgm:pt>
    <dgm:pt modelId="{AD7EDBC6-DF27-4B5C-8EF7-A0DA51056D84}" type="pres">
      <dgm:prSet presAssocID="{7D4306A5-8DFA-4F52-B394-53C04F9F8DE4}" presName="nodeTx" presStyleLbl="node1" presStyleIdx="2" presStyleCnt="3">
        <dgm:presLayoutVars>
          <dgm:bulletEnabled val="1"/>
        </dgm:presLayoutVars>
      </dgm:prSet>
      <dgm:spPr/>
      <dgm:t>
        <a:bodyPr/>
        <a:lstStyle/>
        <a:p>
          <a:endParaRPr lang="en-US"/>
        </a:p>
      </dgm:t>
    </dgm:pt>
    <dgm:pt modelId="{9D595420-DC39-4282-9C75-85DCB6B46285}" type="pres">
      <dgm:prSet presAssocID="{7D4306A5-8DFA-4F52-B394-53C04F9F8DE4}" presName="invisiNode" presStyleLbl="node1" presStyleIdx="2" presStyleCnt="3"/>
      <dgm:spPr/>
    </dgm:pt>
    <dgm:pt modelId="{B808BF1B-581A-4727-951A-55E6EA99F88C}" type="pres">
      <dgm:prSet presAssocID="{7D4306A5-8DFA-4F52-B394-53C04F9F8DE4}" presName="imagNode" presStyleLbl="fgImgPlace1" presStyleIdx="2" presStyleCnt="3"/>
      <dgm:spPr>
        <a:blipFill rotWithShape="0">
          <a:blip xmlns:r="http://schemas.openxmlformats.org/officeDocument/2006/relationships" r:embed="rId3"/>
          <a:stretch>
            <a:fillRect/>
          </a:stretch>
        </a:blipFill>
      </dgm:spPr>
      <dgm:t>
        <a:bodyPr/>
        <a:lstStyle/>
        <a:p>
          <a:endParaRPr lang="en-US"/>
        </a:p>
      </dgm:t>
    </dgm:pt>
  </dgm:ptLst>
  <dgm:cxnLst>
    <dgm:cxn modelId="{E130367A-7597-4179-BE49-A7700597CCD7}" type="presOf" srcId="{3CA85844-9171-42E2-8575-7CA31EF20334}" destId="{B8B3DC21-BC75-4EE4-B3A2-DAAC137CFB05}" srcOrd="0" destOrd="0" presId="urn:microsoft.com/office/officeart/2005/8/layout/hList7"/>
    <dgm:cxn modelId="{EEBD8B0B-0E7D-4BC4-A421-B1EBD50A07E2}" type="presOf" srcId="{6EC9BB11-A27A-4622-B390-A3A4E799D667}" destId="{1B121994-38C9-4189-B24D-552412846FA0}" srcOrd="0" destOrd="0" presId="urn:microsoft.com/office/officeart/2005/8/layout/hList7"/>
    <dgm:cxn modelId="{0636AE21-D151-454A-A457-4EA9EBF66AA9}" srcId="{5B4363CE-1C96-4350-8A39-441DC632235D}" destId="{D870CE90-284D-48D4-82E6-CDF240DD1284}" srcOrd="1" destOrd="0" parTransId="{847C494B-CA43-47F3-AA78-1CFDD67CEB1E}" sibTransId="{3CA85844-9171-42E2-8575-7CA31EF20334}"/>
    <dgm:cxn modelId="{DEE92C44-342D-44F7-A116-5DC97723E7AB}" srcId="{5B4363CE-1C96-4350-8A39-441DC632235D}" destId="{6EC9BB11-A27A-4622-B390-A3A4E799D667}" srcOrd="0" destOrd="0" parTransId="{1B1B49CA-C830-40FA-93DF-074667596F17}" sibTransId="{F35BAAF3-684B-4AD4-A2F5-494BCAA9B3F0}"/>
    <dgm:cxn modelId="{F149D258-B381-4630-8553-D984616AF290}" type="presOf" srcId="{D870CE90-284D-48D4-82E6-CDF240DD1284}" destId="{F92BCE81-4562-444D-9BA7-7D8971C73642}" srcOrd="1" destOrd="0" presId="urn:microsoft.com/office/officeart/2005/8/layout/hList7"/>
    <dgm:cxn modelId="{334316C7-AFC2-4E7C-ACAD-3AFE33FFC58F}" srcId="{5B4363CE-1C96-4350-8A39-441DC632235D}" destId="{7D4306A5-8DFA-4F52-B394-53C04F9F8DE4}" srcOrd="2" destOrd="0" parTransId="{AD071DD5-03F4-4807-A4F9-7214E55FDA1F}" sibTransId="{1DA124C2-5095-42B6-8298-3017348524D1}"/>
    <dgm:cxn modelId="{86CC3215-571F-4D7B-A630-CD0A6B54445D}" type="presOf" srcId="{7D4306A5-8DFA-4F52-B394-53C04F9F8DE4}" destId="{FF2B1451-8504-43F1-897F-65BFC133F5B5}" srcOrd="0" destOrd="0" presId="urn:microsoft.com/office/officeart/2005/8/layout/hList7"/>
    <dgm:cxn modelId="{0AA5716E-E2C8-49B9-8B98-12CA54EB4A47}" type="presOf" srcId="{6EC9BB11-A27A-4622-B390-A3A4E799D667}" destId="{35B0B963-83B7-4835-8D6F-A78C4EF416E6}" srcOrd="1" destOrd="0" presId="urn:microsoft.com/office/officeart/2005/8/layout/hList7"/>
    <dgm:cxn modelId="{DA60B31F-2F43-449C-BAF4-7F8A6D37FC40}" type="presOf" srcId="{D870CE90-284D-48D4-82E6-CDF240DD1284}" destId="{CC5F0E48-D635-41FC-8FB0-0C446BD5AC53}" srcOrd="0" destOrd="0" presId="urn:microsoft.com/office/officeart/2005/8/layout/hList7"/>
    <dgm:cxn modelId="{3DDFD744-E30B-43A5-ADF0-633D59612DDF}" type="presOf" srcId="{F35BAAF3-684B-4AD4-A2F5-494BCAA9B3F0}" destId="{BA6E15E1-F909-4A7E-AB95-483F1721298D}" srcOrd="0" destOrd="0" presId="urn:microsoft.com/office/officeart/2005/8/layout/hList7"/>
    <dgm:cxn modelId="{686E0E3F-C428-4AB0-ABC3-226F573E9CF2}" type="presOf" srcId="{7D4306A5-8DFA-4F52-B394-53C04F9F8DE4}" destId="{AD7EDBC6-DF27-4B5C-8EF7-A0DA51056D84}" srcOrd="1" destOrd="0" presId="urn:microsoft.com/office/officeart/2005/8/layout/hList7"/>
    <dgm:cxn modelId="{E2831D81-CEEE-45D7-8CAB-62EF261365A9}" type="presOf" srcId="{5B4363CE-1C96-4350-8A39-441DC632235D}" destId="{E14D1E50-38A5-4648-9E89-1050BD24CFE8}" srcOrd="0" destOrd="0" presId="urn:microsoft.com/office/officeart/2005/8/layout/hList7"/>
    <dgm:cxn modelId="{FE9347E3-F910-4457-81EB-796244C9FA64}" type="presParOf" srcId="{E14D1E50-38A5-4648-9E89-1050BD24CFE8}" destId="{C8168BF7-871D-4365-9F30-21DCEB8CF6A2}" srcOrd="0" destOrd="0" presId="urn:microsoft.com/office/officeart/2005/8/layout/hList7"/>
    <dgm:cxn modelId="{7A862749-1591-48D2-8472-E2EFD3059404}" type="presParOf" srcId="{E14D1E50-38A5-4648-9E89-1050BD24CFE8}" destId="{BEBCD527-CC8D-418C-9CBE-ED0CC13A59AF}" srcOrd="1" destOrd="0" presId="urn:microsoft.com/office/officeart/2005/8/layout/hList7"/>
    <dgm:cxn modelId="{0AB2617B-E744-4D2B-9D36-054EEBE04AEC}" type="presParOf" srcId="{BEBCD527-CC8D-418C-9CBE-ED0CC13A59AF}" destId="{17F18954-558D-4328-9A21-0FEF96B2D348}" srcOrd="0" destOrd="0" presId="urn:microsoft.com/office/officeart/2005/8/layout/hList7"/>
    <dgm:cxn modelId="{F63D8A99-3452-4C0F-A5F6-C1E80EE6DF96}" type="presParOf" srcId="{17F18954-558D-4328-9A21-0FEF96B2D348}" destId="{1B121994-38C9-4189-B24D-552412846FA0}" srcOrd="0" destOrd="0" presId="urn:microsoft.com/office/officeart/2005/8/layout/hList7"/>
    <dgm:cxn modelId="{1305C650-3CC9-4423-A91F-ACDC972BC748}" type="presParOf" srcId="{17F18954-558D-4328-9A21-0FEF96B2D348}" destId="{35B0B963-83B7-4835-8D6F-A78C4EF416E6}" srcOrd="1" destOrd="0" presId="urn:microsoft.com/office/officeart/2005/8/layout/hList7"/>
    <dgm:cxn modelId="{15D0B905-84FD-4204-97E4-D9D2E6ED8F45}" type="presParOf" srcId="{17F18954-558D-4328-9A21-0FEF96B2D348}" destId="{77DFA5BF-23CE-40FA-A09C-BD617CEC4F8B}" srcOrd="2" destOrd="0" presId="urn:microsoft.com/office/officeart/2005/8/layout/hList7"/>
    <dgm:cxn modelId="{AE6E8FD3-73F5-4487-B036-B939D9BCA694}" type="presParOf" srcId="{17F18954-558D-4328-9A21-0FEF96B2D348}" destId="{02D26E5E-94B1-45E4-AF60-B04A4C238957}" srcOrd="3" destOrd="0" presId="urn:microsoft.com/office/officeart/2005/8/layout/hList7"/>
    <dgm:cxn modelId="{F9B6FA34-67DB-4F4E-8ED9-DCA6995CAD46}" type="presParOf" srcId="{BEBCD527-CC8D-418C-9CBE-ED0CC13A59AF}" destId="{BA6E15E1-F909-4A7E-AB95-483F1721298D}" srcOrd="1" destOrd="0" presId="urn:microsoft.com/office/officeart/2005/8/layout/hList7"/>
    <dgm:cxn modelId="{09372E60-39CE-492D-B2DA-E8167CF01E71}" type="presParOf" srcId="{BEBCD527-CC8D-418C-9CBE-ED0CC13A59AF}" destId="{741D2DB2-33E3-4407-85CF-9CD2F06AE018}" srcOrd="2" destOrd="0" presId="urn:microsoft.com/office/officeart/2005/8/layout/hList7"/>
    <dgm:cxn modelId="{F170D3CC-63C3-4674-AA5E-40DCD0BE2E67}" type="presParOf" srcId="{741D2DB2-33E3-4407-85CF-9CD2F06AE018}" destId="{CC5F0E48-D635-41FC-8FB0-0C446BD5AC53}" srcOrd="0" destOrd="0" presId="urn:microsoft.com/office/officeart/2005/8/layout/hList7"/>
    <dgm:cxn modelId="{A3B8878C-186A-46BF-ACD3-E1A09D1040AF}" type="presParOf" srcId="{741D2DB2-33E3-4407-85CF-9CD2F06AE018}" destId="{F92BCE81-4562-444D-9BA7-7D8971C73642}" srcOrd="1" destOrd="0" presId="urn:microsoft.com/office/officeart/2005/8/layout/hList7"/>
    <dgm:cxn modelId="{72FBDE07-F0A6-43DF-A613-12AB4E86456F}" type="presParOf" srcId="{741D2DB2-33E3-4407-85CF-9CD2F06AE018}" destId="{ED1C9937-0F55-4901-9EAA-BEE38E902FB8}" srcOrd="2" destOrd="0" presId="urn:microsoft.com/office/officeart/2005/8/layout/hList7"/>
    <dgm:cxn modelId="{6872150F-F8C6-4FF0-BB52-047912B3A483}" type="presParOf" srcId="{741D2DB2-33E3-4407-85CF-9CD2F06AE018}" destId="{E1A32589-38EA-4CEB-B618-FC8DCA06D832}" srcOrd="3" destOrd="0" presId="urn:microsoft.com/office/officeart/2005/8/layout/hList7"/>
    <dgm:cxn modelId="{3D7FAA7B-1E32-4489-94E3-2F7B375653E8}" type="presParOf" srcId="{BEBCD527-CC8D-418C-9CBE-ED0CC13A59AF}" destId="{B8B3DC21-BC75-4EE4-B3A2-DAAC137CFB05}" srcOrd="3" destOrd="0" presId="urn:microsoft.com/office/officeart/2005/8/layout/hList7"/>
    <dgm:cxn modelId="{DB69D3CC-D2E7-4E57-8CB6-4A111CD8133C}" type="presParOf" srcId="{BEBCD527-CC8D-418C-9CBE-ED0CC13A59AF}" destId="{78DE1D4A-5C36-4A28-9456-2093F7A66A22}" srcOrd="4" destOrd="0" presId="urn:microsoft.com/office/officeart/2005/8/layout/hList7"/>
    <dgm:cxn modelId="{CCE2334D-78A3-44C1-A3AD-93953651B239}" type="presParOf" srcId="{78DE1D4A-5C36-4A28-9456-2093F7A66A22}" destId="{FF2B1451-8504-43F1-897F-65BFC133F5B5}" srcOrd="0" destOrd="0" presId="urn:microsoft.com/office/officeart/2005/8/layout/hList7"/>
    <dgm:cxn modelId="{D7437141-638D-4CA9-9024-40DB9BA01761}" type="presParOf" srcId="{78DE1D4A-5C36-4A28-9456-2093F7A66A22}" destId="{AD7EDBC6-DF27-4B5C-8EF7-A0DA51056D84}" srcOrd="1" destOrd="0" presId="urn:microsoft.com/office/officeart/2005/8/layout/hList7"/>
    <dgm:cxn modelId="{B9782F2C-B1E4-4C72-8605-35A825BCA076}" type="presParOf" srcId="{78DE1D4A-5C36-4A28-9456-2093F7A66A22}" destId="{9D595420-DC39-4282-9C75-85DCB6B46285}" srcOrd="2" destOrd="0" presId="urn:microsoft.com/office/officeart/2005/8/layout/hList7"/>
    <dgm:cxn modelId="{BE5D17CF-3580-4B67-A615-A3A0FD31E42D}" type="presParOf" srcId="{78DE1D4A-5C36-4A28-9456-2093F7A66A22}" destId="{B808BF1B-581A-4727-951A-55E6EA99F88C}" srcOrd="3" destOrd="0" presId="urn:microsoft.com/office/officeart/2005/8/layout/hList7"/>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121994-38C9-4189-B24D-552412846FA0}">
      <dsp:nvSpPr>
        <dsp:cNvPr id="0" name=""/>
        <dsp:cNvSpPr/>
      </dsp:nvSpPr>
      <dsp:spPr>
        <a:xfrm>
          <a:off x="2657" y="0"/>
          <a:ext cx="4134478" cy="5275579"/>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b="1" kern="1200" dirty="0" smtClean="0"/>
            <a:t>DISCOVER</a:t>
          </a:r>
        </a:p>
        <a:p>
          <a:pPr lvl="0" algn="ctr" defTabSz="1778000">
            <a:lnSpc>
              <a:spcPct val="90000"/>
            </a:lnSpc>
            <a:spcBef>
              <a:spcPct val="0"/>
            </a:spcBef>
            <a:spcAft>
              <a:spcPct val="35000"/>
            </a:spcAft>
          </a:pPr>
          <a:r>
            <a:rPr lang="en-US" sz="1400" b="1" kern="1200" dirty="0" smtClean="0"/>
            <a:t>Support Best Practices</a:t>
          </a:r>
        </a:p>
      </dsp:txBody>
      <dsp:txXfrm>
        <a:off x="2657" y="2110231"/>
        <a:ext cx="4134478" cy="2110231"/>
      </dsp:txXfrm>
    </dsp:sp>
    <dsp:sp modelId="{02D26E5E-94B1-45E4-AF60-B04A4C238957}">
      <dsp:nvSpPr>
        <dsp:cNvPr id="0" name=""/>
        <dsp:cNvSpPr/>
      </dsp:nvSpPr>
      <dsp:spPr>
        <a:xfrm>
          <a:off x="1191512" y="316534"/>
          <a:ext cx="1756767" cy="1756767"/>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CC5F0E48-D635-41FC-8FB0-0C446BD5AC53}">
      <dsp:nvSpPr>
        <dsp:cNvPr id="0" name=""/>
        <dsp:cNvSpPr/>
      </dsp:nvSpPr>
      <dsp:spPr>
        <a:xfrm>
          <a:off x="4210481" y="0"/>
          <a:ext cx="4134478" cy="5275579"/>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b="1" kern="1200" dirty="0" smtClean="0"/>
            <a:t>ADOPT</a:t>
          </a:r>
        </a:p>
        <a:p>
          <a:pPr lvl="0" algn="ctr" defTabSz="1778000">
            <a:lnSpc>
              <a:spcPct val="90000"/>
            </a:lnSpc>
            <a:spcBef>
              <a:spcPct val="0"/>
            </a:spcBef>
            <a:spcAft>
              <a:spcPct val="35000"/>
            </a:spcAft>
          </a:pPr>
          <a:r>
            <a:rPr lang="en-US" sz="1400" b="1" kern="1200" dirty="0" smtClean="0"/>
            <a:t>My Oracle Support</a:t>
          </a:r>
        </a:p>
      </dsp:txBody>
      <dsp:txXfrm>
        <a:off x="4210481" y="2110231"/>
        <a:ext cx="4134478" cy="2110231"/>
      </dsp:txXfrm>
    </dsp:sp>
    <dsp:sp modelId="{E1A32589-38EA-4CEB-B618-FC8DCA06D832}">
      <dsp:nvSpPr>
        <dsp:cNvPr id="0" name=""/>
        <dsp:cNvSpPr/>
      </dsp:nvSpPr>
      <dsp:spPr>
        <a:xfrm>
          <a:off x="5450025" y="316534"/>
          <a:ext cx="1756767" cy="1756767"/>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FF2B1451-8504-43F1-897F-65BFC133F5B5}">
      <dsp:nvSpPr>
        <dsp:cNvPr id="0" name=""/>
        <dsp:cNvSpPr/>
      </dsp:nvSpPr>
      <dsp:spPr>
        <a:xfrm>
          <a:off x="8519683" y="0"/>
          <a:ext cx="4134478" cy="5275579"/>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b="1" kern="1200" dirty="0" smtClean="0"/>
            <a:t>MAXIMIZE</a:t>
          </a:r>
        </a:p>
        <a:p>
          <a:pPr lvl="0" algn="ctr" defTabSz="1778000">
            <a:lnSpc>
              <a:spcPct val="90000"/>
            </a:lnSpc>
            <a:spcBef>
              <a:spcPct val="0"/>
            </a:spcBef>
            <a:spcAft>
              <a:spcPct val="35000"/>
            </a:spcAft>
          </a:pPr>
          <a:r>
            <a:rPr lang="en-US" sz="1400" b="1" kern="1200" dirty="0" smtClean="0">
              <a:latin typeface="+mj-lt"/>
            </a:rPr>
            <a:t>Premier Support Proactive Portfolio</a:t>
          </a:r>
          <a:endParaRPr lang="en-US" sz="1400" b="1" kern="1200" dirty="0" smtClean="0"/>
        </a:p>
      </dsp:txBody>
      <dsp:txXfrm>
        <a:off x="8519683" y="2110231"/>
        <a:ext cx="4134478" cy="2110231"/>
      </dsp:txXfrm>
    </dsp:sp>
    <dsp:sp modelId="{B808BF1B-581A-4727-951A-55E6EA99F88C}">
      <dsp:nvSpPr>
        <dsp:cNvPr id="0" name=""/>
        <dsp:cNvSpPr/>
      </dsp:nvSpPr>
      <dsp:spPr>
        <a:xfrm>
          <a:off x="9708538" y="316534"/>
          <a:ext cx="1756767" cy="1756767"/>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C8168BF7-871D-4365-9F30-21DCEB8CF6A2}">
      <dsp:nvSpPr>
        <dsp:cNvPr id="0" name=""/>
        <dsp:cNvSpPr/>
      </dsp:nvSpPr>
      <dsp:spPr>
        <a:xfrm>
          <a:off x="506272" y="4278982"/>
          <a:ext cx="11644273" cy="791336"/>
        </a:xfrm>
        <a:prstGeom prst="leftRightArrow">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F3B291-C77E-42F9-9931-E9B3CD0F455C}" type="datetimeFigureOut">
              <a:rPr lang="en-US" smtClean="0"/>
              <a:pPr/>
              <a:t>10/28/2013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B82DCB-1A03-4C6B-8747-803309483F04}" type="slidenum">
              <a:rPr lang="en-US" smtClean="0"/>
              <a:pPr/>
              <a:t>‹#›</a:t>
            </a:fld>
            <a:endParaRPr lang="en-US"/>
          </a:p>
        </p:txBody>
      </p:sp>
    </p:spTree>
    <p:extLst>
      <p:ext uri="{BB962C8B-B14F-4D97-AF65-F5344CB8AC3E}">
        <p14:creationId xmlns:p14="http://schemas.microsoft.com/office/powerpoint/2010/main" xmlns="" val="447162052"/>
      </p:ext>
    </p:extLst>
  </p:cSld>
  <p:clrMap bg1="lt1" tx1="dk1" bg2="lt2" tx2="dk2" accent1="accent1" accent2="accent2" accent3="accent3" accent4="accent4" accent5="accent5" accent6="accent6" hlink="hlink" folHlink="folHlink"/>
  <p:notesStyle>
    <a:lvl1pPr marL="0" algn="l" defTabSz="1305765" rtl="0" eaLnBrk="1" latinLnBrk="0" hangingPunct="1">
      <a:defRPr sz="1900" kern="1200">
        <a:solidFill>
          <a:schemeClr val="tx1"/>
        </a:solidFill>
        <a:latin typeface="+mn-lt"/>
        <a:ea typeface="+mn-ea"/>
        <a:cs typeface="+mn-cs"/>
      </a:defRPr>
    </a:lvl1pPr>
    <a:lvl2pPr marL="652880" algn="l" defTabSz="1305765" rtl="0" eaLnBrk="1" latinLnBrk="0" hangingPunct="1">
      <a:defRPr sz="1900" kern="1200">
        <a:solidFill>
          <a:schemeClr val="tx1"/>
        </a:solidFill>
        <a:latin typeface="+mn-lt"/>
        <a:ea typeface="+mn-ea"/>
        <a:cs typeface="+mn-cs"/>
      </a:defRPr>
    </a:lvl2pPr>
    <a:lvl3pPr marL="1305765" algn="l" defTabSz="1305765" rtl="0" eaLnBrk="1" latinLnBrk="0" hangingPunct="1">
      <a:defRPr sz="1900" kern="1200">
        <a:solidFill>
          <a:schemeClr val="tx1"/>
        </a:solidFill>
        <a:latin typeface="+mn-lt"/>
        <a:ea typeface="+mn-ea"/>
        <a:cs typeface="+mn-cs"/>
      </a:defRPr>
    </a:lvl3pPr>
    <a:lvl4pPr marL="1958648" algn="l" defTabSz="1305765" rtl="0" eaLnBrk="1" latinLnBrk="0" hangingPunct="1">
      <a:defRPr sz="1900" kern="1200">
        <a:solidFill>
          <a:schemeClr val="tx1"/>
        </a:solidFill>
        <a:latin typeface="+mn-lt"/>
        <a:ea typeface="+mn-ea"/>
        <a:cs typeface="+mn-cs"/>
      </a:defRPr>
    </a:lvl4pPr>
    <a:lvl5pPr marL="2611531" algn="l" defTabSz="1305765" rtl="0" eaLnBrk="1" latinLnBrk="0" hangingPunct="1">
      <a:defRPr sz="1900" kern="1200">
        <a:solidFill>
          <a:schemeClr val="tx1"/>
        </a:solidFill>
        <a:latin typeface="+mn-lt"/>
        <a:ea typeface="+mn-ea"/>
        <a:cs typeface="+mn-cs"/>
      </a:defRPr>
    </a:lvl5pPr>
    <a:lvl6pPr marL="3264408" algn="l" defTabSz="1305765" rtl="0" eaLnBrk="1" latinLnBrk="0" hangingPunct="1">
      <a:defRPr sz="1900" kern="1200">
        <a:solidFill>
          <a:schemeClr val="tx1"/>
        </a:solidFill>
        <a:latin typeface="+mn-lt"/>
        <a:ea typeface="+mn-ea"/>
        <a:cs typeface="+mn-cs"/>
      </a:defRPr>
    </a:lvl6pPr>
    <a:lvl7pPr marL="3917291" algn="l" defTabSz="1305765" rtl="0" eaLnBrk="1" latinLnBrk="0" hangingPunct="1">
      <a:defRPr sz="1900" kern="1200">
        <a:solidFill>
          <a:schemeClr val="tx1"/>
        </a:solidFill>
        <a:latin typeface="+mn-lt"/>
        <a:ea typeface="+mn-ea"/>
        <a:cs typeface="+mn-cs"/>
      </a:defRPr>
    </a:lvl7pPr>
    <a:lvl8pPr marL="4570171" algn="l" defTabSz="1305765" rtl="0" eaLnBrk="1" latinLnBrk="0" hangingPunct="1">
      <a:defRPr sz="1900" kern="1200">
        <a:solidFill>
          <a:schemeClr val="tx1"/>
        </a:solidFill>
        <a:latin typeface="+mn-lt"/>
        <a:ea typeface="+mn-ea"/>
        <a:cs typeface="+mn-cs"/>
      </a:defRPr>
    </a:lvl8pPr>
    <a:lvl9pPr marL="5223054" algn="l" defTabSz="1305765"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defTabSz="914400" eaLnBrk="0" fontAlgn="base" hangingPunct="0">
              <a:spcBef>
                <a:spcPct val="0"/>
              </a:spcBef>
              <a:spcAft>
                <a:spcPct val="0"/>
              </a:spcAft>
            </a:pPr>
            <a:fld id="{0CB9846D-F566-4231-96F5-E71640F77BEF}" type="slidenum">
              <a:rPr lang="en-US" sz="1200">
                <a:solidFill>
                  <a:prstClr val="black"/>
                </a:solidFill>
                <a:latin typeface="Times" pitchFamily="29" charset="0"/>
                <a:ea typeface="ＭＳ Ｐゴシック" pitchFamily="34" charset="-128"/>
                <a:cs typeface="Arial" pitchFamily="34" charset="0"/>
              </a:rPr>
              <a:pPr algn="r" defTabSz="914400" eaLnBrk="0" fontAlgn="base" hangingPunct="0">
                <a:spcBef>
                  <a:spcPct val="0"/>
                </a:spcBef>
                <a:spcAft>
                  <a:spcPct val="0"/>
                </a:spcAft>
              </a:pPr>
              <a:t>1</a:t>
            </a:fld>
            <a:endParaRPr lang="en-US" sz="1200" dirty="0">
              <a:solidFill>
                <a:prstClr val="black"/>
              </a:solidFill>
              <a:latin typeface="Times" pitchFamily="29" charset="0"/>
              <a:ea typeface="ＭＳ Ｐゴシック" pitchFamily="34" charset="-128"/>
              <a:cs typeface="Arial" pitchFamily="34" charset="0"/>
            </a:endParaRPr>
          </a:p>
        </p:txBody>
      </p:sp>
      <p:sp>
        <p:nvSpPr>
          <p:cNvPr id="17411" name="Rectangle 2"/>
          <p:cNvSpPr>
            <a:spLocks noGrp="1" noRot="1" noChangeAspect="1" noChangeArrowheads="1" noTextEdit="1"/>
          </p:cNvSpPr>
          <p:nvPr>
            <p:ph type="sldImg"/>
          </p:nvPr>
        </p:nvSpPr>
        <p:spPr>
          <a:xfrm>
            <a:off x="382588" y="685800"/>
            <a:ext cx="6092825" cy="3427413"/>
          </a:xfrm>
          <a:ln cap="flat">
            <a:solidFill>
              <a:schemeClr val="tx1"/>
            </a:solidFill>
          </a:ln>
        </p:spPr>
      </p:sp>
      <p:sp>
        <p:nvSpPr>
          <p:cNvPr id="17412" name="Rectangle 4"/>
          <p:cNvSpPr>
            <a:spLocks noGrp="1" noChangeArrowheads="1"/>
          </p:cNvSpPr>
          <p:nvPr>
            <p:ph type="body" idx="1"/>
          </p:nvPr>
        </p:nvSpPr>
        <p:spPr>
          <a:noFill/>
          <a:ln/>
        </p:spPr>
        <p:txBody>
          <a:bodyPr/>
          <a:lstStyle/>
          <a:p>
            <a:pPr eaLnBrk="1" hangingPunct="1"/>
            <a:endParaRPr lang="en-US" dirty="0" smtClean="0">
              <a:ea typeface="ＭＳ Ｐゴシック" pitchFamily="29"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buFont typeface="Wingdings" pitchFamily="2" charset="2"/>
              <a:buChar char="Ø"/>
            </a:pPr>
            <a:r>
              <a:rPr lang="en-US" b="0" dirty="0" smtClean="0">
                <a:latin typeface="Arial" pitchFamily="34" charset="0"/>
                <a:ea typeface="ＭＳ Ｐゴシック" pitchFamily="34" charset="-128"/>
              </a:rPr>
              <a:t>Oracle Premier Support provides our customers with all the essential support services you might expect:</a:t>
            </a:r>
          </a:p>
          <a:p>
            <a:pPr eaLnBrk="1" hangingPunct="1">
              <a:buFont typeface="Wingdings" pitchFamily="2" charset="2"/>
              <a:buChar char="Ø"/>
            </a:pPr>
            <a:r>
              <a:rPr lang="en-US" b="0" dirty="0" smtClean="0">
                <a:latin typeface="Arial" pitchFamily="34" charset="0"/>
                <a:ea typeface="ＭＳ Ｐゴシック" pitchFamily="34" charset="-128"/>
              </a:rPr>
              <a:t>1)Service and Support to diagnose and resolve issues</a:t>
            </a:r>
          </a:p>
          <a:p>
            <a:pPr eaLnBrk="1" hangingPunct="1">
              <a:buFont typeface="Wingdings" pitchFamily="2" charset="2"/>
              <a:buChar char="Ø"/>
            </a:pPr>
            <a:r>
              <a:rPr lang="en-US" b="0" dirty="0" smtClean="0">
                <a:latin typeface="Arial" pitchFamily="34" charset="0"/>
                <a:ea typeface="ＭＳ Ｐゴシック" pitchFamily="34" charset="-128"/>
              </a:rPr>
              <a:t>2)Oracle tools and resources to really get the most of you products, and</a:t>
            </a:r>
          </a:p>
          <a:p>
            <a:pPr eaLnBrk="1" hangingPunct="1">
              <a:buFont typeface="Wingdings" pitchFamily="2" charset="2"/>
              <a:buChar char="Ø"/>
            </a:pPr>
            <a:r>
              <a:rPr lang="en-US" b="0" dirty="0" smtClean="0">
                <a:latin typeface="Arial" pitchFamily="34" charset="0"/>
                <a:ea typeface="ＭＳ Ｐゴシック" pitchFamily="34" charset="-128"/>
              </a:rPr>
              <a:t>3)Innovation – through updates and upgrades to software and integrated software (such as firmware)</a:t>
            </a:r>
          </a:p>
          <a:p>
            <a:pPr eaLnBrk="1" hangingPunct="1">
              <a:buFont typeface="Wingdings" pitchFamily="2" charset="2"/>
              <a:buChar char="Ø"/>
            </a:pPr>
            <a:r>
              <a:rPr lang="en-US" b="0" dirty="0" smtClean="0">
                <a:latin typeface="Arial" pitchFamily="34" charset="0"/>
                <a:ea typeface="ＭＳ Ｐゴシック" pitchFamily="34" charset="-128"/>
              </a:rPr>
              <a:t> So, no surprises here, but it</a:t>
            </a:r>
            <a:r>
              <a:rPr lang="en-US" altLang="en-US" b="0" dirty="0" smtClean="0">
                <a:latin typeface="Arial" pitchFamily="34" charset="0"/>
                <a:ea typeface="ＭＳ Ｐゴシック" pitchFamily="34" charset="-128"/>
              </a:rPr>
              <a:t>’</a:t>
            </a:r>
            <a:r>
              <a:rPr lang="en-US" b="0" dirty="0" smtClean="0">
                <a:latin typeface="Arial" pitchFamily="34" charset="0"/>
                <a:ea typeface="ＭＳ Ｐゴシック" pitchFamily="34" charset="-128"/>
              </a:rPr>
              <a:t>s really in </a:t>
            </a:r>
            <a:r>
              <a:rPr lang="en-US" b="0" u="sng" dirty="0" smtClean="0">
                <a:latin typeface="Arial" pitchFamily="34" charset="0"/>
                <a:ea typeface="ＭＳ Ｐゴシック" pitchFamily="34" charset="-128"/>
              </a:rPr>
              <a:t>how</a:t>
            </a:r>
            <a:r>
              <a:rPr lang="en-US" b="0" dirty="0" smtClean="0">
                <a:latin typeface="Arial" pitchFamily="34" charset="0"/>
                <a:ea typeface="ＭＳ Ｐゴシック" pitchFamily="34" charset="-128"/>
              </a:rPr>
              <a:t> Oracle approaches each of these areas – and the broader topic of support – where you can start to see the Oracle Support Advantage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7388"/>
            <a:ext cx="6096000" cy="3429000"/>
          </a:xfrm>
        </p:spPr>
      </p:sp>
      <p:sp>
        <p:nvSpPr>
          <p:cNvPr id="3" name="Notes Placeholder 2"/>
          <p:cNvSpPr>
            <a:spLocks noGrp="1"/>
          </p:cNvSpPr>
          <p:nvPr>
            <p:ph type="body" idx="1"/>
          </p:nvPr>
        </p:nvSpPr>
        <p:spPr/>
        <p:txBody>
          <a:bodyPr>
            <a:normAutofit fontScale="25000" lnSpcReduction="20000"/>
          </a:bodyPr>
          <a:lstStyle/>
          <a:p>
            <a:pPr marL="579090" indent="-531363">
              <a:lnSpc>
                <a:spcPct val="90000"/>
              </a:lnSpc>
            </a:pPr>
            <a:endParaRPr lang="en-US" sz="5400" dirty="0"/>
          </a:p>
        </p:txBody>
      </p:sp>
      <p:sp>
        <p:nvSpPr>
          <p:cNvPr id="4" name="Slide Number Placeholder 3"/>
          <p:cNvSpPr>
            <a:spLocks noGrp="1"/>
          </p:cNvSpPr>
          <p:nvPr>
            <p:ph type="sldNum" sz="quarter" idx="10"/>
          </p:nvPr>
        </p:nvSpPr>
        <p:spPr/>
        <p:txBody>
          <a:bodyPr/>
          <a:lstStyle/>
          <a:p>
            <a:pPr>
              <a:buClr>
                <a:srgbClr val="4F81BD"/>
              </a:buClr>
              <a:defRPr/>
            </a:pPr>
            <a:fld id="{C87FD523-6A9D-431F-9006-8F984D4E0CCC}" type="slidenum">
              <a:rPr lang="en-US" smtClean="0">
                <a:solidFill>
                  <a:prstClr val="black"/>
                </a:solidFill>
              </a:rPr>
              <a:pPr>
                <a:buClr>
                  <a:srgbClr val="4F81BD"/>
                </a:buClr>
                <a:defRPr/>
              </a:pPr>
              <a:t>12</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Wingdings" pitchFamily="2" charset="2"/>
              <a:buNone/>
              <a:tabLst/>
              <a:defRPr/>
            </a:pPr>
            <a:r>
              <a:rPr lang="en-US" sz="400" b="0" kern="1200" baseline="0" dirty="0" smtClean="0">
                <a:solidFill>
                  <a:schemeClr val="tx1"/>
                </a:solidFill>
                <a:latin typeface="Arial" pitchFamily="-106" charset="0"/>
                <a:ea typeface="ＭＳ Ｐゴシック" charset="-128"/>
                <a:cs typeface="ＭＳ Ｐゴシック" charset="-128"/>
              </a:rPr>
              <a:t>If your only interactions with Oracle Premier Support have revolved around Service Requests when problems occur, you are missing out on key capabilities that could play a role in contributing to your company’s success.</a:t>
            </a:r>
          </a:p>
          <a:p>
            <a:pPr marL="0" marR="0" indent="0" algn="l" defTabSz="914400" rtl="0" eaLnBrk="0" fontAlgn="base" latinLnBrk="0" hangingPunct="0">
              <a:lnSpc>
                <a:spcPct val="100000"/>
              </a:lnSpc>
              <a:spcBef>
                <a:spcPct val="30000"/>
              </a:spcBef>
              <a:spcAft>
                <a:spcPct val="0"/>
              </a:spcAft>
              <a:buClrTx/>
              <a:buSzTx/>
              <a:buFont typeface="Wingdings" pitchFamily="2" charset="2"/>
              <a:buNone/>
              <a:tabLst/>
              <a:defRPr/>
            </a:pPr>
            <a:endParaRPr lang="en-US" sz="400" b="0" kern="1200" baseline="0" dirty="0" smtClean="0">
              <a:solidFill>
                <a:schemeClr val="tx1"/>
              </a:solidFill>
              <a:latin typeface="Arial" pitchFamily="-106"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 typeface="Wingdings" pitchFamily="2" charset="2"/>
              <a:buNone/>
              <a:tabLst/>
              <a:defRPr/>
            </a:pPr>
            <a:r>
              <a:rPr lang="en-US" sz="400" b="0" kern="1200" baseline="0" dirty="0" smtClean="0">
                <a:solidFill>
                  <a:schemeClr val="tx1"/>
                </a:solidFill>
                <a:latin typeface="Arial" pitchFamily="-106" charset="0"/>
                <a:ea typeface="ＭＳ Ｐゴシック" charset="-128"/>
                <a:cs typeface="ＭＳ Ｐゴシック" charset="-128"/>
              </a:rPr>
              <a:t>There is so much more to Oracle Premier Support than just opening Service Requests.  Oracle Premier Support provides customers with support best practices, capabilities, and tools to help you work effectively with Oracle Support, increase adoption of My Oracle Support Portal and maximize business value by plugging into the Get Proactive portfolio. </a:t>
            </a:r>
          </a:p>
          <a:p>
            <a:pPr marL="0" marR="0" indent="0" algn="l" defTabSz="914400" rtl="0" eaLnBrk="0" fontAlgn="base" latinLnBrk="0" hangingPunct="0">
              <a:lnSpc>
                <a:spcPct val="100000"/>
              </a:lnSpc>
              <a:spcBef>
                <a:spcPct val="30000"/>
              </a:spcBef>
              <a:spcAft>
                <a:spcPct val="0"/>
              </a:spcAft>
              <a:buClrTx/>
              <a:buSzTx/>
              <a:buFont typeface="Wingdings" pitchFamily="2" charset="2"/>
              <a:buNone/>
              <a:tabLst/>
              <a:defRPr/>
            </a:pPr>
            <a:endParaRPr lang="en-US" sz="400" b="0" kern="1200" baseline="0" dirty="0" smtClean="0">
              <a:solidFill>
                <a:schemeClr val="tx1"/>
              </a:solidFill>
              <a:latin typeface="Arial" pitchFamily="-106"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 typeface="Wingdings" pitchFamily="2" charset="2"/>
              <a:buNone/>
              <a:tabLst/>
              <a:defRPr/>
            </a:pPr>
            <a:r>
              <a:rPr lang="en-US" sz="400" b="0" kern="1200" baseline="0" dirty="0" smtClean="0">
                <a:solidFill>
                  <a:schemeClr val="tx1"/>
                </a:solidFill>
                <a:latin typeface="Arial" pitchFamily="-106" charset="0"/>
                <a:ea typeface="ＭＳ Ｐゴシック" charset="-128"/>
                <a:cs typeface="ＭＳ Ｐゴシック" charset="-128"/>
              </a:rPr>
              <a:t>During this presentation we will explore valuable information and Support Best Practices categorized under three sections – Discover | Adopt | Maximize.</a:t>
            </a:r>
          </a:p>
          <a:p>
            <a:pPr marL="0" marR="0" indent="0" algn="l" defTabSz="914400" rtl="0" eaLnBrk="0" fontAlgn="base" latinLnBrk="0" hangingPunct="0">
              <a:lnSpc>
                <a:spcPct val="100000"/>
              </a:lnSpc>
              <a:spcBef>
                <a:spcPct val="30000"/>
              </a:spcBef>
              <a:spcAft>
                <a:spcPct val="0"/>
              </a:spcAft>
              <a:buClrTx/>
              <a:buSzTx/>
              <a:buFont typeface="Wingdings" pitchFamily="2" charset="2"/>
              <a:buNone/>
              <a:tabLst/>
              <a:defRPr/>
            </a:pPr>
            <a:endParaRPr lang="en-US" sz="400" b="0" kern="1200" baseline="0" dirty="0" smtClean="0">
              <a:solidFill>
                <a:schemeClr val="tx1"/>
              </a:solidFill>
              <a:latin typeface="Arial" pitchFamily="-106"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 typeface="Wingdings" pitchFamily="2" charset="2"/>
              <a:buNone/>
              <a:tabLst/>
              <a:defRPr/>
            </a:pPr>
            <a:r>
              <a:rPr lang="en-US" sz="400" b="0" kern="1200" baseline="0" dirty="0" smtClean="0">
                <a:solidFill>
                  <a:schemeClr val="tx1"/>
                </a:solidFill>
                <a:latin typeface="Arial" pitchFamily="-106" charset="0"/>
                <a:ea typeface="ＭＳ Ｐゴシック" charset="-128"/>
                <a:cs typeface="ＭＳ Ｐゴシック" charset="-128"/>
              </a:rPr>
              <a:t>Let’s get started.</a:t>
            </a:r>
          </a:p>
          <a:p>
            <a:pPr marL="0" marR="0" indent="0" algn="l" defTabSz="914400" rtl="0" eaLnBrk="0" fontAlgn="base" latinLnBrk="0" hangingPunct="0">
              <a:lnSpc>
                <a:spcPct val="100000"/>
              </a:lnSpc>
              <a:spcBef>
                <a:spcPct val="30000"/>
              </a:spcBef>
              <a:spcAft>
                <a:spcPct val="0"/>
              </a:spcAft>
              <a:buClrTx/>
              <a:buSzTx/>
              <a:buFont typeface="Wingdings" pitchFamily="2" charset="2"/>
              <a:buNone/>
              <a:tabLst/>
              <a:defRPr/>
            </a:pPr>
            <a:endParaRPr lang="en-US" sz="400" b="0" kern="1200" baseline="0" dirty="0" smtClean="0">
              <a:solidFill>
                <a:schemeClr val="tx1"/>
              </a:solidFill>
              <a:latin typeface="Arial" pitchFamily="-106"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 typeface="Wingdings" pitchFamily="2" charset="2"/>
              <a:buNone/>
              <a:tabLst/>
              <a:defRPr/>
            </a:pPr>
            <a:endParaRPr lang="en-US" sz="400" b="0" kern="1200" baseline="0" dirty="0" smtClean="0">
              <a:solidFill>
                <a:schemeClr val="tx1"/>
              </a:solidFill>
              <a:latin typeface="Arial" pitchFamily="-106" charset="0"/>
              <a:ea typeface="ＭＳ Ｐゴシック" charset="-128"/>
              <a:cs typeface="ＭＳ Ｐゴシック" charset="-128"/>
            </a:endParaRPr>
          </a:p>
          <a:p>
            <a:pPr>
              <a:buFont typeface="Wingdings" pitchFamily="2" charset="2"/>
              <a:buChar char="q"/>
            </a:pPr>
            <a:endParaRPr lang="en-US" dirty="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altLang="ja-JP" dirty="0" smtClean="0"/>
          </a:p>
        </p:txBody>
      </p:sp>
      <p:sp>
        <p:nvSpPr>
          <p:cNvPr id="4" name="Slide Number Placeholder 3"/>
          <p:cNvSpPr>
            <a:spLocks noGrp="1"/>
          </p:cNvSpPr>
          <p:nvPr>
            <p:ph type="sldNum" sz="quarter" idx="10"/>
          </p:nvPr>
        </p:nvSpPr>
        <p:spPr/>
        <p:txBody>
          <a:bodyPr/>
          <a:lstStyle/>
          <a:p>
            <a:fld id="{9D0CFBDF-AD9C-4669-A66D-6998FFC46FE0}" type="slidenum">
              <a:rPr lang="en-US" smtClean="0"/>
              <a:pPr/>
              <a:t>14</a:t>
            </a:fld>
            <a:endParaRPr lang="en-US" dirty="0"/>
          </a:p>
        </p:txBody>
      </p:sp>
      <p:sp>
        <p:nvSpPr>
          <p:cNvPr id="16" name="スライド イメージ プレースホルダ 15"/>
          <p:cNvSpPr>
            <a:spLocks noGrp="1" noRot="1" noChangeAspect="1"/>
          </p:cNvSpPr>
          <p:nvPr>
            <p:ph type="sldImg"/>
          </p:nvPr>
        </p:nvSpPr>
        <p:spPr>
          <a:xfrm>
            <a:off x="363538" y="39688"/>
            <a:ext cx="6092825" cy="3427412"/>
          </a:xfr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B82DCB-1A03-4C6B-8747-803309483F04}"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106" charset="-128"/>
            </a:endParaRPr>
          </a:p>
        </p:txBody>
      </p:sp>
      <p:sp>
        <p:nvSpPr>
          <p:cNvPr id="125956" name="Slide Number Placeholder 3"/>
          <p:cNvSpPr>
            <a:spLocks noGrp="1"/>
          </p:cNvSpPr>
          <p:nvPr>
            <p:ph type="sldNum" sz="quarter" idx="5"/>
          </p:nvPr>
        </p:nvSpPr>
        <p:spPr bwMode="auto">
          <a:noFill/>
          <a:ln>
            <a:miter lim="800000"/>
            <a:headEnd/>
            <a:tailEnd/>
          </a:ln>
        </p:spPr>
        <p:txBody>
          <a:bodyPr/>
          <a:lstStyle/>
          <a:p>
            <a:fld id="{99D35072-498D-4B98-A862-49366A056643}" type="slidenum">
              <a:rPr lang="en-US" smtClean="0"/>
              <a:pPr/>
              <a:t>22</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dirty="0"/>
          </a:p>
        </p:txBody>
      </p:sp>
    </p:spTree>
    <p:extLst>
      <p:ext uri="{BB962C8B-B14F-4D97-AF65-F5344CB8AC3E}">
        <p14:creationId xmlns="" xmlns:p14="http://schemas.microsoft.com/office/powerpoint/2010/main" val="1098841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11E7B1A-3BDC-438A-80C2-2B8ABE97AE4A}" type="slidenum">
              <a:rPr lang="en-US"/>
              <a:pPr/>
              <a:t>32</a:t>
            </a:fld>
            <a:endParaRPr lang="en-US" dirty="0"/>
          </a:p>
        </p:txBody>
      </p:sp>
      <p:sp>
        <p:nvSpPr>
          <p:cNvPr id="46083" name="Rectangle 2"/>
          <p:cNvSpPr>
            <a:spLocks noGrp="1" noRot="1" noChangeAspect="1" noChangeArrowheads="1" noTextEdit="1"/>
          </p:cNvSpPr>
          <p:nvPr>
            <p:ph type="sldImg"/>
          </p:nvPr>
        </p:nvSpPr>
        <p:spPr>
          <a:xfrm>
            <a:off x="382588" y="685800"/>
            <a:ext cx="6091237" cy="3427413"/>
          </a:xfrm>
          <a:ln w="12700" cap="flat">
            <a:solidFill>
              <a:schemeClr val="tx1"/>
            </a:solidFill>
          </a:ln>
        </p:spPr>
      </p:sp>
      <p:sp>
        <p:nvSpPr>
          <p:cNvPr id="46084" name="Rectangle 4"/>
          <p:cNvSpPr>
            <a:spLocks noGrp="1" noChangeArrowheads="1"/>
          </p:cNvSpPr>
          <p:nvPr>
            <p:ph type="body" idx="1"/>
          </p:nvPr>
        </p:nvSpPr>
        <p:spPr>
          <a:noFill/>
          <a:ln/>
        </p:spPr>
        <p:txBody>
          <a:bodyPr/>
          <a:lstStyle/>
          <a:p>
            <a:r>
              <a:rPr lang="en-US" b="0" dirty="0" smtClean="0">
                <a:ea typeface="ＭＳ Ｐゴシック" pitchFamily="29" charset="-128"/>
              </a:rPr>
              <a:t>In conclusion, Oracle’s hardware, software, </a:t>
            </a:r>
            <a:r>
              <a:rPr lang="en-US" b="0" i="1" dirty="0" smtClean="0">
                <a:ea typeface="ＭＳ Ｐゴシック" pitchFamily="29" charset="-128"/>
              </a:rPr>
              <a:t>and services</a:t>
            </a:r>
            <a:r>
              <a:rPr lang="en-US" b="0" dirty="0" smtClean="0">
                <a:ea typeface="ＭＳ Ｐゴシック" pitchFamily="29" charset="-128"/>
              </a:rPr>
              <a:t> are designed and tested as an integrated, end-to-end stack in order provide users with a complete, comprehensive solution, offering optimum functionality, top performance, and reduced complexity. </a:t>
            </a:r>
          </a:p>
          <a:p>
            <a:r>
              <a:rPr lang="en-US" b="0" dirty="0" smtClean="0">
                <a:ea typeface="ＭＳ Ｐゴシック" pitchFamily="29" charset="-128"/>
              </a:rPr>
              <a:t> </a:t>
            </a:r>
          </a:p>
          <a:p>
            <a:r>
              <a:rPr lang="en-US" b="0" dirty="0" smtClean="0">
                <a:ea typeface="ＭＳ Ｐゴシック" pitchFamily="29" charset="-128"/>
              </a:rPr>
              <a:t>For more information on how Oracle Customer Services can enable the success of your Oracle hardware and software technologies please visit oracle.com</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7DE7A3B-B5EB-44E2-88F9-829A7F76ED01}" type="slidenum">
              <a:rPr lang="en-US"/>
              <a:pPr/>
              <a:t>33</a:t>
            </a:fld>
            <a:endParaRPr lang="en-US" dirty="0"/>
          </a:p>
        </p:txBody>
      </p:sp>
      <p:sp>
        <p:nvSpPr>
          <p:cNvPr id="48131" name="Rectangle 2"/>
          <p:cNvSpPr>
            <a:spLocks noGrp="1" noRot="1" noChangeAspect="1" noChangeArrowheads="1" noTextEdit="1"/>
          </p:cNvSpPr>
          <p:nvPr>
            <p:ph type="sldImg"/>
          </p:nvPr>
        </p:nvSpPr>
        <p:spPr>
          <a:xfrm>
            <a:off x="382588" y="685800"/>
            <a:ext cx="6092825" cy="3427413"/>
          </a:xfrm>
          <a:ln w="12700" cap="flat">
            <a:solidFill>
              <a:schemeClr val="tx1"/>
            </a:solidFill>
          </a:ln>
        </p:spPr>
      </p:sp>
      <p:sp>
        <p:nvSpPr>
          <p:cNvPr id="48132" name="Rectangle 3"/>
          <p:cNvSpPr>
            <a:spLocks noGrp="1" noChangeArrowheads="1"/>
          </p:cNvSpPr>
          <p:nvPr>
            <p:ph type="body" idx="1"/>
          </p:nvPr>
        </p:nvSpPr>
        <p:spPr>
          <a:xfrm>
            <a:off x="914400" y="4343400"/>
            <a:ext cx="5029200" cy="4116917"/>
          </a:xfrm>
          <a:noFill/>
          <a:ln/>
        </p:spPr>
        <p:txBody>
          <a:bodyPr lIns="92044" tIns="46023" rIns="92044" bIns="46023"/>
          <a:lstStyle/>
          <a:p>
            <a:pPr eaLnBrk="1" hangingPunct="1"/>
            <a:endParaRPr lang="nl-NL" smtClean="0">
              <a:ea typeface="ＭＳ Ｐゴシック" pitchFamily="29"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altLang="ja-JP" dirty="0" smtClean="0"/>
          </a:p>
        </p:txBody>
      </p:sp>
      <p:sp>
        <p:nvSpPr>
          <p:cNvPr id="4" name="Slide Number Placeholder 3"/>
          <p:cNvSpPr>
            <a:spLocks noGrp="1"/>
          </p:cNvSpPr>
          <p:nvPr>
            <p:ph type="sldNum" sz="quarter" idx="10"/>
          </p:nvPr>
        </p:nvSpPr>
        <p:spPr/>
        <p:txBody>
          <a:bodyPr/>
          <a:lstStyle/>
          <a:p>
            <a:fld id="{9D0CFBDF-AD9C-4669-A66D-6998FFC46FE0}" type="slidenum">
              <a:rPr lang="en-US" smtClean="0"/>
              <a:pPr/>
              <a:t>3</a:t>
            </a:fld>
            <a:endParaRPr lang="en-US" dirty="0"/>
          </a:p>
        </p:txBody>
      </p:sp>
      <p:sp>
        <p:nvSpPr>
          <p:cNvPr id="16" name="スライド イメージ プレースホルダ 15"/>
          <p:cNvSpPr>
            <a:spLocks noGrp="1" noRot="1" noChangeAspect="1"/>
          </p:cNvSpPr>
          <p:nvPr>
            <p:ph type="sldImg"/>
          </p:nvPr>
        </p:nvSpPr>
        <p:spPr>
          <a:xfrm>
            <a:off x="363538" y="39688"/>
            <a:ext cx="6092825" cy="3427412"/>
          </a:xfr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86200" y="8688917"/>
            <a:ext cx="2971800" cy="455083"/>
          </a:xfrm>
          <a:prstGeom prst="rect">
            <a:avLst/>
          </a:prstGeom>
          <a:noFill/>
          <a:ln w="9525">
            <a:noFill/>
            <a:miter lim="800000"/>
            <a:headEnd/>
            <a:tailEnd/>
          </a:ln>
        </p:spPr>
        <p:txBody>
          <a:bodyPr lIns="91137" tIns="45570" rIns="91137" bIns="45570" anchor="b"/>
          <a:lstStyle/>
          <a:p>
            <a:pPr algn="r" defTabSz="909638" eaLnBrk="0" hangingPunct="0"/>
            <a:fld id="{FD85875C-4066-47C4-AAB8-10AFD02F7467}" type="slidenum">
              <a:rPr lang="en-US" sz="1200">
                <a:latin typeface="Calibri" pitchFamily="29" charset="0"/>
              </a:rPr>
              <a:pPr algn="r" defTabSz="909638" eaLnBrk="0" hangingPunct="0"/>
              <a:t>4</a:t>
            </a:fld>
            <a:endParaRPr lang="en-US" sz="1200" dirty="0">
              <a:latin typeface="Calibri" pitchFamily="29" charset="0"/>
            </a:endParaRPr>
          </a:p>
        </p:txBody>
      </p:sp>
      <p:sp>
        <p:nvSpPr>
          <p:cNvPr id="29700" name="Rectangle 3"/>
          <p:cNvSpPr>
            <a:spLocks noGrp="1" noChangeArrowheads="1"/>
          </p:cNvSpPr>
          <p:nvPr>
            <p:ph type="body" idx="1"/>
          </p:nvPr>
        </p:nvSpPr>
        <p:spPr/>
        <p:txBody>
          <a:bodyPr>
            <a:normAutofit/>
          </a:bodyPr>
          <a:lstStyle/>
          <a:p>
            <a:endParaRPr lang="en-US" altLang="ja-JP" sz="1000" b="0" dirty="0" smtClean="0"/>
          </a:p>
        </p:txBody>
      </p:sp>
      <p:sp>
        <p:nvSpPr>
          <p:cNvPr id="7" name="Slide Image Placeholder 6"/>
          <p:cNvSpPr>
            <a:spLocks noGrp="1" noRot="1" noChangeAspect="1"/>
          </p:cNvSpPr>
          <p:nvPr>
            <p:ph type="sldImg"/>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Notes Placeholder 2"/>
          <p:cNvSpPr>
            <a:spLocks noGrp="1"/>
          </p:cNvSpPr>
          <p:nvPr>
            <p:ph type="body" idx="1"/>
          </p:nvPr>
        </p:nvSpPr>
        <p:spPr/>
        <p:txBody>
          <a:bodyPr/>
          <a:lstStyle/>
          <a:p>
            <a:r>
              <a:rPr lang="en-US" sz="1000" dirty="0" smtClean="0"/>
              <a:t>Oracle offers a complete technology stack -- from applications, middleware, database, and OS, to virtual machines, servers and storage. Today that stack includes 4000 unique Oracle products. And the stack becomes increasingly valuable, as customers invest in more parts of the stack to solve their technology challenges.</a:t>
            </a:r>
          </a:p>
          <a:p>
            <a:endParaRPr lang="en-US" sz="1000" dirty="0" smtClean="0"/>
          </a:p>
          <a:p>
            <a:r>
              <a:rPr lang="en-US" sz="1000" dirty="0" smtClean="0"/>
              <a:t>Most of you are here because you’re planning, or are in the midst of strategic IT initiatives</a:t>
            </a:r>
          </a:p>
          <a:p>
            <a:endParaRPr lang="en-US" sz="1000" dirty="0" smtClean="0"/>
          </a:p>
          <a:p>
            <a:r>
              <a:rPr lang="en-US" sz="1000" b="1" dirty="0" smtClean="0">
                <a:solidFill>
                  <a:schemeClr val="accent1"/>
                </a:solidFill>
              </a:rPr>
              <a:t>Maybe you’re considering:</a:t>
            </a:r>
          </a:p>
          <a:p>
            <a:pPr marL="171450" indent="-171450">
              <a:buFont typeface="Wingdings" panose="05000000000000000000" pitchFamily="2" charset="2"/>
              <a:buChar char="§"/>
            </a:pPr>
            <a:r>
              <a:rPr lang="en-US" sz="1000" dirty="0" smtClean="0"/>
              <a:t>Cloud Computing and one of its many varied deployment options – Public cloud, private cloud, managed cloud services</a:t>
            </a:r>
          </a:p>
          <a:p>
            <a:pPr marL="171450" indent="-171450">
              <a:buFont typeface="Wingdings" panose="05000000000000000000" pitchFamily="2" charset="2"/>
              <a:buChar char="§"/>
            </a:pPr>
            <a:r>
              <a:rPr lang="en-US" sz="1000" dirty="0" smtClean="0"/>
              <a:t>Data Center Refresh/Data Center Optimization</a:t>
            </a:r>
          </a:p>
          <a:p>
            <a:pPr marL="171450" indent="-171450">
              <a:buFont typeface="Wingdings" panose="05000000000000000000" pitchFamily="2" charset="2"/>
              <a:buChar char="§"/>
            </a:pPr>
            <a:r>
              <a:rPr lang="en-US" sz="1000" dirty="0" smtClean="0"/>
              <a:t>A new Customer Experience or Business Analytics solution</a:t>
            </a:r>
          </a:p>
          <a:p>
            <a:endParaRPr lang="en-US" sz="1000" dirty="0" smtClean="0"/>
          </a:p>
          <a:p>
            <a:r>
              <a:rPr lang="en-US" sz="1000" b="1" dirty="0" smtClean="0">
                <a:solidFill>
                  <a:schemeClr val="accent1"/>
                </a:solidFill>
              </a:rPr>
              <a:t>Typical questions many of you are asking:</a:t>
            </a:r>
          </a:p>
          <a:p>
            <a:pPr marL="171450" indent="-171450">
              <a:buFont typeface="Wingdings" panose="05000000000000000000" pitchFamily="2" charset="2"/>
              <a:buChar char="§"/>
            </a:pPr>
            <a:r>
              <a:rPr lang="en-US" sz="1000" dirty="0" smtClean="0"/>
              <a:t>How can I adopt Oracle technology quickly, efficiently?</a:t>
            </a:r>
          </a:p>
          <a:p>
            <a:pPr marL="171450" indent="-171450">
              <a:buFont typeface="Wingdings" panose="05000000000000000000" pitchFamily="2" charset="2"/>
              <a:buChar char="§"/>
            </a:pPr>
            <a:r>
              <a:rPr lang="en-US" sz="1000" dirty="0" smtClean="0"/>
              <a:t>What will it cost?</a:t>
            </a:r>
          </a:p>
          <a:p>
            <a:pPr marL="171450" indent="-171450">
              <a:buFont typeface="Wingdings" panose="05000000000000000000" pitchFamily="2" charset="2"/>
              <a:buChar char="§"/>
            </a:pPr>
            <a:r>
              <a:rPr lang="en-US" sz="1000" dirty="0" smtClean="0"/>
              <a:t>How much risk?</a:t>
            </a:r>
          </a:p>
          <a:p>
            <a:pPr marL="171450" indent="-171450">
              <a:buFont typeface="Wingdings" panose="05000000000000000000" pitchFamily="2" charset="2"/>
              <a:buChar char="§"/>
            </a:pPr>
            <a:r>
              <a:rPr lang="en-US" sz="1000" dirty="0" smtClean="0"/>
              <a:t>How quickly can I architect a new solution-and can I get it done right the first time?</a:t>
            </a:r>
          </a:p>
          <a:p>
            <a:pPr marL="171450" indent="-171450">
              <a:buFont typeface="Wingdings" panose="05000000000000000000" pitchFamily="2" charset="2"/>
              <a:buChar char="§"/>
            </a:pPr>
            <a:r>
              <a:rPr lang="en-US" sz="1000" dirty="0" smtClean="0"/>
              <a:t>When will I achieve return on my technology investment?</a:t>
            </a:r>
          </a:p>
          <a:p>
            <a:endParaRPr lang="en-US" sz="1000" dirty="0" smtClean="0"/>
          </a:p>
          <a:p>
            <a:r>
              <a:rPr lang="en-US" sz="1000" dirty="0" smtClean="0"/>
              <a:t>That’s where Oracle Services comes in.</a:t>
            </a:r>
          </a:p>
          <a:p>
            <a:endParaRPr lang="en-US" sz="1000" dirty="0"/>
          </a:p>
        </p:txBody>
      </p:sp>
      <p:sp>
        <p:nvSpPr>
          <p:cNvPr id="90116" name="Slide Number Placeholder 3"/>
          <p:cNvSpPr>
            <a:spLocks noGrp="1"/>
          </p:cNvSpPr>
          <p:nvPr>
            <p:ph type="sldNum" sz="quarter" idx="5"/>
          </p:nvPr>
        </p:nvSpPr>
        <p:spPr/>
        <p:txBody>
          <a:bodyPr/>
          <a:lstStyle/>
          <a:p>
            <a:fld id="{CA988A56-5EE3-4B20-B062-5BE539A7A377}" type="slidenum">
              <a:rPr lang="en-US" smtClean="0">
                <a:solidFill>
                  <a:prstClr val="black"/>
                </a:solidFill>
                <a:latin typeface="Calibri"/>
              </a:rPr>
              <a:pPr/>
              <a:t>5</a:t>
            </a:fld>
            <a:endParaRPr lang="en-US" dirty="0" smtClean="0">
              <a:solidFill>
                <a:prstClr val="black"/>
              </a:solidFill>
              <a:latin typeface="Calibri"/>
            </a:endParaRPr>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xmlns="" val="4136921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3"/>
          <p:cNvSpPr>
            <a:spLocks noGrp="1" noChangeArrowheads="1"/>
          </p:cNvSpPr>
          <p:nvPr>
            <p:ph type="body" idx="1"/>
          </p:nvPr>
        </p:nvSpPr>
        <p:spPr/>
        <p:txBody>
          <a:bodyPr/>
          <a:lstStyle/>
          <a:p>
            <a:r>
              <a:rPr lang="en-US" sz="1000" dirty="0" smtClean="0"/>
              <a:t>Oracle is prepared to help you on your transformations in Business, Applications, Information, Technology or Governance architectures. </a:t>
            </a:r>
          </a:p>
          <a:p>
            <a:endParaRPr lang="en-US" sz="1000" dirty="0" smtClean="0"/>
          </a:p>
          <a:p>
            <a:r>
              <a:rPr lang="en-US" sz="1000" dirty="0" smtClean="0"/>
              <a:t>People -- Experienced Enterprise Architects, Solution Architects. Our people have unmatched expertise in each Oracle product (depth), as well as unique experience across the entire Oracle portfolio (breadth). </a:t>
            </a:r>
          </a:p>
          <a:p>
            <a:r>
              <a:rPr lang="en-US" sz="1000" dirty="0" smtClean="0"/>
              <a:t/>
            </a:r>
            <a:br>
              <a:rPr lang="en-US" sz="1000" dirty="0" smtClean="0"/>
            </a:br>
            <a:r>
              <a:rPr lang="en-US" sz="1000" dirty="0" smtClean="0"/>
              <a:t>Process - our proven methodology, and practical approach to Enterprise Architecture. </a:t>
            </a:r>
          </a:p>
          <a:p>
            <a:r>
              <a:rPr lang="en-US" sz="1000" dirty="0" smtClean="0"/>
              <a:t/>
            </a:r>
            <a:br>
              <a:rPr lang="en-US" sz="1000" dirty="0" smtClean="0"/>
            </a:br>
            <a:r>
              <a:rPr lang="en-US" sz="1000" dirty="0" smtClean="0"/>
              <a:t>Portfolio of Enterprise Architecture artifacts, – including Oracle Reference Architectures</a:t>
            </a:r>
          </a:p>
          <a:p>
            <a:endParaRPr lang="en-US" sz="1000" dirty="0" smtClean="0"/>
          </a:p>
          <a:p>
            <a:r>
              <a:rPr lang="en-US" sz="1000" dirty="0" smtClean="0"/>
              <a:t>Our People – our Results – and our Innovation.</a:t>
            </a:r>
          </a:p>
          <a:p>
            <a:endParaRPr lang="en-US" sz="1000" dirty="0" smtClean="0"/>
          </a:p>
        </p:txBody>
      </p:sp>
      <p:sp>
        <p:nvSpPr>
          <p:cNvPr id="12" name="Slide Number Placeholder 3"/>
          <p:cNvSpPr>
            <a:spLocks noGrp="1"/>
          </p:cNvSpPr>
          <p:nvPr>
            <p:ph type="sldNum" sz="quarter" idx="5"/>
          </p:nvPr>
        </p:nvSpPr>
        <p:spPr/>
        <p:txBody>
          <a:bodyPr/>
          <a:lstStyle/>
          <a:p>
            <a:fld id="{36E82501-53DA-4152-84B0-51135B15EEA8}" type="slidenum">
              <a:rPr lang="en-US" smtClean="0"/>
              <a:pPr/>
              <a:t>6</a:t>
            </a:fld>
            <a:endParaRPr lang="en-US" dirty="0"/>
          </a:p>
        </p:txBody>
      </p:sp>
      <p:sp>
        <p:nvSpPr>
          <p:cNvPr id="4" name="Slide Image Placeholder 3"/>
          <p:cNvSpPr>
            <a:spLocks noGrp="1" noRot="1" noChangeAspect="1"/>
          </p:cNvSpPr>
          <p:nvPr>
            <p:ph type="sldImg"/>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Notes Placeholder 2"/>
          <p:cNvSpPr>
            <a:spLocks noGrp="1"/>
          </p:cNvSpPr>
          <p:nvPr>
            <p:ph type="body" idx="1"/>
          </p:nvPr>
        </p:nvSpPr>
        <p:spPr/>
        <p:txBody>
          <a:bodyPr>
            <a:normAutofit/>
          </a:bodyPr>
          <a:lstStyle/>
          <a:p>
            <a:r>
              <a:rPr lang="en-US" sz="1000" b="0" dirty="0" smtClean="0"/>
              <a:t>Oracle Services are designed work together seamlessly with Oracle hardware and software products to enable the success of your Oracle  investments - throughout your IT lifecycle - and across the complete Oracle stack. </a:t>
            </a:r>
          </a:p>
          <a:p>
            <a:endParaRPr lang="en-US" dirty="0" smtClean="0"/>
          </a:p>
          <a:p>
            <a:endParaRPr lang="en-US" dirty="0" smtClean="0"/>
          </a:p>
        </p:txBody>
      </p:sp>
      <p:sp>
        <p:nvSpPr>
          <p:cNvPr id="21508" name="Slide Number Placeholder 3"/>
          <p:cNvSpPr txBox="1">
            <a:spLocks noGrp="1"/>
          </p:cNvSpPr>
          <p:nvPr/>
        </p:nvSpPr>
        <p:spPr bwMode="auto">
          <a:xfrm>
            <a:off x="3885010" y="8684684"/>
            <a:ext cx="2971800" cy="457200"/>
          </a:xfrm>
          <a:prstGeom prst="rect">
            <a:avLst/>
          </a:prstGeom>
          <a:noFill/>
          <a:ln w="9525">
            <a:noFill/>
            <a:miter lim="800000"/>
            <a:headEnd/>
            <a:tailEnd/>
          </a:ln>
        </p:spPr>
        <p:txBody>
          <a:bodyPr anchor="b"/>
          <a:lstStyle/>
          <a:p>
            <a:pPr algn="r">
              <a:lnSpc>
                <a:spcPct val="100000"/>
              </a:lnSpc>
              <a:spcBef>
                <a:spcPct val="0"/>
              </a:spcBef>
              <a:buClrTx/>
            </a:pPr>
            <a:fld id="{BECEF191-1E17-437B-B1F7-D81A7CB2A889}" type="slidenum">
              <a:rPr lang="en-US" sz="1200" b="0">
                <a:latin typeface="Calibri" pitchFamily="29" charset="0"/>
              </a:rPr>
              <a:pPr algn="r">
                <a:lnSpc>
                  <a:spcPct val="100000"/>
                </a:lnSpc>
                <a:spcBef>
                  <a:spcPct val="0"/>
                </a:spcBef>
                <a:buClrTx/>
              </a:pPr>
              <a:t>7</a:t>
            </a:fld>
            <a:endParaRPr lang="en-US" sz="1200" b="0" dirty="0">
              <a:latin typeface="Calibri" pitchFamily="29" charset="0"/>
            </a:endParaRPr>
          </a:p>
        </p:txBody>
      </p:sp>
      <p:sp>
        <p:nvSpPr>
          <p:cNvPr id="6" name="Slide Image Placeholder 5"/>
          <p:cNvSpPr>
            <a:spLocks noGrp="1" noRot="1" noChangeAspect="1"/>
          </p:cNvSpPr>
          <p:nvPr>
            <p:ph type="sldImg"/>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Notes Placeholder 2"/>
          <p:cNvSpPr>
            <a:spLocks noGrp="1"/>
          </p:cNvSpPr>
          <p:nvPr>
            <p:ph type="body" idx="1"/>
          </p:nvPr>
        </p:nvSpPr>
        <p:spPr/>
        <p:txBody>
          <a:bodyPr>
            <a:normAutofit/>
          </a:bodyPr>
          <a:lstStyle/>
          <a:p>
            <a:r>
              <a:rPr lang="en-US" b="0" dirty="0" smtClean="0"/>
              <a:t>So what does our investment mean for you. As a result of our exclusive focus on Oracle software and hardware technologies – as well as our 70+ acquisitions to date - we have a unique combination of diverse product knowledge as well as deep expertise. Our experience has helped thousands of customers across the globe optimize their Oracle investments. And only Oracle has the demonstrated executive leadership and investment in a unified customer support experience - across the entire stack – all backed by extremely skilled people with an average tenure of over eight years. </a:t>
            </a:r>
          </a:p>
        </p:txBody>
      </p:sp>
      <p:sp>
        <p:nvSpPr>
          <p:cNvPr id="27652" name="Slide Number Placeholder 3"/>
          <p:cNvSpPr txBox="1">
            <a:spLocks noGrp="1"/>
          </p:cNvSpPr>
          <p:nvPr/>
        </p:nvSpPr>
        <p:spPr bwMode="auto">
          <a:xfrm>
            <a:off x="3885010" y="8684684"/>
            <a:ext cx="2971800" cy="457200"/>
          </a:xfrm>
          <a:prstGeom prst="rect">
            <a:avLst/>
          </a:prstGeom>
          <a:noFill/>
          <a:ln w="9525">
            <a:noFill/>
            <a:miter lim="800000"/>
            <a:headEnd/>
            <a:tailEnd/>
          </a:ln>
        </p:spPr>
        <p:txBody>
          <a:bodyPr anchor="b"/>
          <a:lstStyle/>
          <a:p>
            <a:pPr algn="r">
              <a:lnSpc>
                <a:spcPct val="100000"/>
              </a:lnSpc>
              <a:spcBef>
                <a:spcPct val="0"/>
              </a:spcBef>
              <a:buClrTx/>
            </a:pPr>
            <a:fld id="{9DC68818-F2F2-4DBD-93FF-65411753D502}" type="slidenum">
              <a:rPr lang="en-US" sz="1200" b="0">
                <a:latin typeface="Calibri" pitchFamily="29" charset="0"/>
              </a:rPr>
              <a:pPr algn="r">
                <a:lnSpc>
                  <a:spcPct val="100000"/>
                </a:lnSpc>
                <a:spcBef>
                  <a:spcPct val="0"/>
                </a:spcBef>
                <a:buClrTx/>
              </a:pPr>
              <a:t>8</a:t>
            </a:fld>
            <a:endParaRPr lang="en-US" sz="1200" b="0" dirty="0">
              <a:latin typeface="Calibri" pitchFamily="29" charset="0"/>
            </a:endParaRPr>
          </a:p>
        </p:txBody>
      </p:sp>
      <p:sp>
        <p:nvSpPr>
          <p:cNvPr id="6" name="Slide Image Placeholder 5"/>
          <p:cNvSpPr>
            <a:spLocks noGrp="1" noRot="1" noChangeAspect="1"/>
          </p:cNvSpPr>
          <p:nvPr>
            <p:ph type="sldImg"/>
          </p:nvPr>
        </p:nvSpPr>
        <p:spPr>
          <a:xfrm>
            <a:off x="381000" y="685800"/>
            <a:ext cx="6096000" cy="3429000"/>
          </a:xfr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81000" y="685800"/>
            <a:ext cx="6096000" cy="3429000"/>
          </a:xfrm>
          <a:ln/>
        </p:spPr>
      </p:sp>
      <p:sp>
        <p:nvSpPr>
          <p:cNvPr id="33795" name="Notes Placeholder 2"/>
          <p:cNvSpPr>
            <a:spLocks noGrp="1"/>
          </p:cNvSpPr>
          <p:nvPr>
            <p:ph type="body" idx="1"/>
          </p:nvPr>
        </p:nvSpPr>
        <p:spPr>
          <a:xfrm>
            <a:off x="685800" y="4343400"/>
            <a:ext cx="5486400" cy="4114800"/>
          </a:xfrm>
          <a:noFill/>
          <a:ln/>
        </p:spPr>
        <p:txBody>
          <a:bodyPr/>
          <a:lstStyle/>
          <a:p>
            <a:r>
              <a:rPr lang="en-US" b="0" dirty="0" smtClean="0">
                <a:ea typeface="ＭＳ Ｐゴシック" pitchFamily="29" charset="-128"/>
              </a:rPr>
              <a:t>When selecting the hardware and software that runs your business, it’s important to consider the ongoing support and evolution of that IT solution. At Oracle, we believe that complete support is an essential element of customer success. Oracle Premier Support offers complete support for software, server, and storage investments. Our unique approach promotes consistent, high-quality support across all hardware and software assets, backed by unparalleled investment in product and service enhancements so you maintain business strength and competitiveness over time. And ultimately our simple, more integrated approach to enterprise IT support yields </a:t>
            </a:r>
          </a:p>
          <a:p>
            <a:r>
              <a:rPr lang="en-US" b="0" dirty="0" smtClean="0">
                <a:ea typeface="ＭＳ Ｐゴシック" pitchFamily="29" charset="-128"/>
              </a:rPr>
              <a:t>better business results</a:t>
            </a:r>
            <a:r>
              <a:rPr lang="en-US" b="0" i="1" dirty="0" smtClean="0">
                <a:ea typeface="ＭＳ Ｐゴシック" pitchFamily="29" charset="-128"/>
              </a:rPr>
              <a:t>.</a:t>
            </a:r>
            <a:r>
              <a:rPr lang="en-US" b="0" dirty="0" smtClean="0">
                <a:ea typeface="ＭＳ Ｐゴシック" pitchFamily="29" charset="-128"/>
              </a:rPr>
              <a:t> </a:t>
            </a:r>
          </a:p>
        </p:txBody>
      </p:sp>
      <p:sp>
        <p:nvSpPr>
          <p:cNvPr id="33796" name="Slide Number Placeholder 3"/>
          <p:cNvSpPr txBox="1">
            <a:spLocks noGrp="1"/>
          </p:cNvSpPr>
          <p:nvPr/>
        </p:nvSpPr>
        <p:spPr bwMode="auto">
          <a:xfrm>
            <a:off x="3885010" y="8684684"/>
            <a:ext cx="2971800" cy="457200"/>
          </a:xfrm>
          <a:prstGeom prst="rect">
            <a:avLst/>
          </a:prstGeom>
          <a:noFill/>
          <a:ln w="9525">
            <a:noFill/>
            <a:miter lim="800000"/>
            <a:headEnd/>
            <a:tailEnd/>
          </a:ln>
        </p:spPr>
        <p:txBody>
          <a:bodyPr anchor="b"/>
          <a:lstStyle/>
          <a:p>
            <a:pPr algn="r">
              <a:lnSpc>
                <a:spcPct val="100000"/>
              </a:lnSpc>
              <a:spcBef>
                <a:spcPct val="0"/>
              </a:spcBef>
              <a:buClrTx/>
            </a:pPr>
            <a:fld id="{86111A9C-284B-45B3-B667-09BDC11AE4C1}" type="slidenum">
              <a:rPr lang="en-US" sz="1200" b="0">
                <a:latin typeface="Calibri" pitchFamily="29" charset="0"/>
              </a:rPr>
              <a:pPr algn="r">
                <a:lnSpc>
                  <a:spcPct val="100000"/>
                </a:lnSpc>
                <a:spcBef>
                  <a:spcPct val="0"/>
                </a:spcBef>
                <a:buClrTx/>
              </a:pPr>
              <a:t>9</a:t>
            </a:fld>
            <a:endParaRPr lang="en-US" sz="1200" b="0" dirty="0">
              <a:latin typeface="Calibri" pitchFamily="29"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10.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6"/>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2880" indent="0" algn="ctr">
              <a:buNone/>
              <a:defRPr>
                <a:solidFill>
                  <a:schemeClr val="tx1">
                    <a:tint val="75000"/>
                  </a:schemeClr>
                </a:solidFill>
              </a:defRPr>
            </a:lvl2pPr>
            <a:lvl3pPr marL="1305765" indent="0" algn="ctr">
              <a:buNone/>
              <a:defRPr>
                <a:solidFill>
                  <a:schemeClr val="tx1">
                    <a:tint val="75000"/>
                  </a:schemeClr>
                </a:solidFill>
              </a:defRPr>
            </a:lvl3pPr>
            <a:lvl4pPr marL="1958648" indent="0" algn="ctr">
              <a:buNone/>
              <a:defRPr>
                <a:solidFill>
                  <a:schemeClr val="tx1">
                    <a:tint val="75000"/>
                  </a:schemeClr>
                </a:solidFill>
              </a:defRPr>
            </a:lvl4pPr>
            <a:lvl5pPr marL="2611531" indent="0" algn="ctr">
              <a:buNone/>
              <a:defRPr>
                <a:solidFill>
                  <a:schemeClr val="tx1">
                    <a:tint val="75000"/>
                  </a:schemeClr>
                </a:solidFill>
              </a:defRPr>
            </a:lvl5pPr>
            <a:lvl6pPr marL="3264408" indent="0" algn="ctr">
              <a:buNone/>
              <a:defRPr>
                <a:solidFill>
                  <a:schemeClr val="tx1">
                    <a:tint val="75000"/>
                  </a:schemeClr>
                </a:solidFill>
              </a:defRPr>
            </a:lvl6pPr>
            <a:lvl7pPr marL="3917291" indent="0" algn="ctr">
              <a:buNone/>
              <a:defRPr>
                <a:solidFill>
                  <a:schemeClr val="tx1">
                    <a:tint val="75000"/>
                  </a:schemeClr>
                </a:solidFill>
              </a:defRPr>
            </a:lvl7pPr>
            <a:lvl8pPr marL="4570171" indent="0" algn="ctr">
              <a:buNone/>
              <a:defRPr>
                <a:solidFill>
                  <a:schemeClr val="tx1">
                    <a:tint val="75000"/>
                  </a:schemeClr>
                </a:solidFill>
              </a:defRPr>
            </a:lvl8pPr>
            <a:lvl9pPr marL="522305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2883A7-EBF1-4C0F-AD12-1EE5C27EA423}" type="datetimeFigureOut">
              <a:rPr lang="en-US" smtClean="0"/>
              <a:pPr/>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0EB54-AB88-422A-AEAF-27AFF84E2FC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2883A7-EBF1-4C0F-AD12-1EE5C27EA423}" type="datetimeFigureOut">
              <a:rPr lang="en-US" smtClean="0"/>
              <a:pPr/>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0EB54-AB88-422A-AEAF-27AFF84E2F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7"/>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7"/>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2883A7-EBF1-4C0F-AD12-1EE5C27EA423}" type="datetimeFigureOut">
              <a:rPr lang="en-US" smtClean="0"/>
              <a:pPr/>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0EB54-AB88-422A-AEAF-27AFF84E2FC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4630400" cy="822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844707" y="5753847"/>
            <a:ext cx="12436475" cy="1073368"/>
          </a:xfrm>
        </p:spPr>
        <p:txBody>
          <a:bodyPr anchor="b" anchorCtr="0"/>
          <a:lstStyle>
            <a:lvl1pPr>
              <a:defRPr sz="3800"/>
            </a:lvl1pPr>
          </a:lstStyle>
          <a:p>
            <a:r>
              <a:rPr lang="en-US" dirty="0" smtClean="0"/>
              <a:t>Click to edit Master title style</a:t>
            </a:r>
            <a:endParaRPr lang="en-US" dirty="0"/>
          </a:p>
        </p:txBody>
      </p:sp>
      <p:sp>
        <p:nvSpPr>
          <p:cNvPr id="3" name="Subtitle 2"/>
          <p:cNvSpPr>
            <a:spLocks noGrp="1"/>
          </p:cNvSpPr>
          <p:nvPr>
            <p:ph type="subTitle" idx="1"/>
          </p:nvPr>
        </p:nvSpPr>
        <p:spPr>
          <a:xfrm>
            <a:off x="1844676" y="7056448"/>
            <a:ext cx="11320462" cy="852227"/>
          </a:xfrm>
        </p:spPr>
        <p:txBody>
          <a:bodyPr/>
          <a:lstStyle>
            <a:lvl1pPr marL="0" marR="0" indent="0" algn="l" defTabSz="1462530" rtl="0" eaLnBrk="1" fontAlgn="base" latinLnBrk="0" hangingPunct="1">
              <a:lnSpc>
                <a:spcPct val="100000"/>
              </a:lnSpc>
              <a:spcBef>
                <a:spcPts val="0"/>
              </a:spcBef>
              <a:spcAft>
                <a:spcPts val="480"/>
              </a:spcAft>
              <a:buClr>
                <a:srgbClr val="FF0000"/>
              </a:buClr>
              <a:buSzTx/>
              <a:buFont typeface="Arial" pitchFamily="127" charset="0"/>
              <a:buNone/>
              <a:tabLst/>
              <a:defRPr sz="2900">
                <a:solidFill>
                  <a:schemeClr val="tx1"/>
                </a:solidFill>
              </a:defRPr>
            </a:lvl1pPr>
            <a:lvl2pPr marL="456757" indent="0" algn="ctr">
              <a:buNone/>
              <a:defRPr>
                <a:solidFill>
                  <a:schemeClr val="tx1">
                    <a:tint val="75000"/>
                  </a:schemeClr>
                </a:solidFill>
              </a:defRPr>
            </a:lvl2pPr>
            <a:lvl3pPr marL="913510" indent="0" algn="ctr">
              <a:buNone/>
              <a:defRPr>
                <a:solidFill>
                  <a:schemeClr val="tx1">
                    <a:tint val="75000"/>
                  </a:schemeClr>
                </a:solidFill>
              </a:defRPr>
            </a:lvl3pPr>
            <a:lvl4pPr marL="1370269" indent="0" algn="ctr">
              <a:buNone/>
              <a:defRPr>
                <a:solidFill>
                  <a:schemeClr val="tx1">
                    <a:tint val="75000"/>
                  </a:schemeClr>
                </a:solidFill>
              </a:defRPr>
            </a:lvl4pPr>
            <a:lvl5pPr marL="1827026" indent="0" algn="ctr">
              <a:buNone/>
              <a:defRPr>
                <a:solidFill>
                  <a:schemeClr val="tx1">
                    <a:tint val="75000"/>
                  </a:schemeClr>
                </a:solidFill>
              </a:defRPr>
            </a:lvl5pPr>
            <a:lvl6pPr marL="2283782" indent="0" algn="ctr">
              <a:buNone/>
              <a:defRPr>
                <a:solidFill>
                  <a:schemeClr val="tx1">
                    <a:tint val="75000"/>
                  </a:schemeClr>
                </a:solidFill>
              </a:defRPr>
            </a:lvl6pPr>
            <a:lvl7pPr marL="2740539" indent="0" algn="ctr">
              <a:buNone/>
              <a:defRPr>
                <a:solidFill>
                  <a:schemeClr val="tx1">
                    <a:tint val="75000"/>
                  </a:schemeClr>
                </a:solidFill>
              </a:defRPr>
            </a:lvl7pPr>
            <a:lvl8pPr marL="3197299" indent="0" algn="ctr">
              <a:buNone/>
              <a:defRPr>
                <a:solidFill>
                  <a:schemeClr val="tx1">
                    <a:tint val="75000"/>
                  </a:schemeClr>
                </a:solidFill>
              </a:defRPr>
            </a:lvl8pPr>
            <a:lvl9pPr marL="3654053" indent="0" algn="ctr">
              <a:buNone/>
              <a:defRPr>
                <a:solidFill>
                  <a:schemeClr val="tx1">
                    <a:tint val="75000"/>
                  </a:schemeClr>
                </a:solidFill>
              </a:defRPr>
            </a:lvl9pPr>
          </a:lstStyle>
          <a:p>
            <a:r>
              <a:rPr lang="en-US" dirty="0" smtClean="0"/>
              <a:t>Click to edit Master subtitle style</a:t>
            </a:r>
          </a:p>
        </p:txBody>
      </p:sp>
      <p:pic>
        <p:nvPicPr>
          <p:cNvPr id="9" name="Picture 16"/>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831341" y="4962691"/>
            <a:ext cx="3563619" cy="444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74" descr="Tall Red"/>
          <p:cNvPicPr>
            <a:picLocks noChangeArrowheads="1"/>
          </p:cNvPicPr>
          <p:nvPr userDrawn="1"/>
        </p:nvPicPr>
        <p:blipFill>
          <a:blip r:embed="rId4" cstate="print">
            <a:alphaModFix amt="0"/>
            <a:extLst>
              <a:ext uri="{28A0092B-C50C-407E-A947-70E740481C1C}">
                <a14:useLocalDpi xmlns:a14="http://schemas.microsoft.com/office/drawing/2010/main" xmlns="" val="0"/>
              </a:ext>
            </a:extLst>
          </a:blip>
          <a:srcRect/>
          <a:stretch>
            <a:fillRect/>
          </a:stretch>
        </p:blipFill>
        <p:spPr bwMode="auto">
          <a:xfrm>
            <a:off x="0" y="1097287"/>
            <a:ext cx="1831341" cy="3388360"/>
          </a:xfrm>
          <a:prstGeom prst="rect">
            <a:avLst/>
          </a:prstGeom>
          <a:solidFill>
            <a:schemeClr val="tx2"/>
          </a:solidFill>
          <a:ln>
            <a:noFill/>
          </a:ln>
          <a:extLst/>
        </p:spPr>
      </p:pic>
      <p:pic>
        <p:nvPicPr>
          <p:cNvPr id="11" name="Picture 75" descr="Wide Red"/>
          <p:cNvPicPr>
            <a:picLocks noChangeArrowheads="1"/>
          </p:cNvPicPr>
          <p:nvPr userDrawn="1"/>
        </p:nvPicPr>
        <p:blipFill>
          <a:blip r:embed="rId5" cstate="print">
            <a:alphaModFix amt="0"/>
            <a:extLst>
              <a:ext uri="{28A0092B-C50C-407E-A947-70E740481C1C}">
                <a14:useLocalDpi xmlns:a14="http://schemas.microsoft.com/office/drawing/2010/main" xmlns="" val="0"/>
              </a:ext>
            </a:extLst>
          </a:blip>
          <a:srcRect/>
          <a:stretch>
            <a:fillRect/>
          </a:stretch>
        </p:blipFill>
        <p:spPr bwMode="auto">
          <a:xfrm>
            <a:off x="5219732" y="1097287"/>
            <a:ext cx="9410699" cy="3388360"/>
          </a:xfrm>
          <a:prstGeom prst="rect">
            <a:avLst/>
          </a:prstGeom>
          <a:solidFill>
            <a:schemeClr val="tx2"/>
          </a:solidFill>
          <a:ln>
            <a:noFill/>
          </a:ln>
          <a:extLst/>
        </p:spPr>
      </p:pic>
    </p:spTree>
    <p:extLst>
      <p:ext uri="{BB962C8B-B14F-4D97-AF65-F5344CB8AC3E}">
        <p14:creationId xmlns:p14="http://schemas.microsoft.com/office/powerpoint/2010/main" xmlns="" val="3355301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292861" y="1862687"/>
            <a:ext cx="12656819" cy="5275579"/>
          </a:xfrm>
        </p:spPr>
        <p:txBody>
          <a:bodyPr/>
          <a:lstStyle>
            <a:lvl1pPr>
              <a:defRPr sz="3800"/>
            </a:lvl1pPr>
            <a:lvl2pPr>
              <a:defRPr sz="3000"/>
            </a:lvl2pPr>
            <a:lvl3pPr>
              <a:defRPr sz="2900"/>
            </a:lvl3pPr>
            <a:lvl4pPr>
              <a:defRPr sz="2900"/>
            </a:lvl4pPr>
            <a:lvl5pPr>
              <a:defRPr sz="2900"/>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1292861" y="1053717"/>
            <a:ext cx="13022579" cy="509906"/>
          </a:xfrm>
        </p:spPr>
        <p:txBody>
          <a:bodyPr/>
          <a:lstStyle>
            <a:lvl1pPr marL="0" indent="0">
              <a:buNone/>
              <a:defRPr sz="3800">
                <a:solidFill>
                  <a:schemeClr val="accent2"/>
                </a:solidFill>
              </a:defRPr>
            </a:lvl1pPr>
            <a:lvl2pPr>
              <a:defRPr sz="24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dirty="0" smtClean="0"/>
              <a:t>Click to edit Subtitle</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142268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1292863" y="321728"/>
            <a:ext cx="10510462" cy="71374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292861" y="1862672"/>
            <a:ext cx="13025120" cy="5320573"/>
          </a:xfrm>
        </p:spPr>
        <p:txBody>
          <a:bodyPr/>
          <a:lstStyle>
            <a:lvl1pPr>
              <a:defRPr>
                <a:solidFill>
                  <a:schemeClr val="tx1"/>
                </a:solidFill>
              </a:defRPr>
            </a:lvl1pPr>
            <a:lvl2pPr>
              <a:defRPr sz="3000">
                <a:solidFill>
                  <a:schemeClr val="tx1"/>
                </a:solidFill>
              </a:defRPr>
            </a:lvl2pPr>
            <a:lvl3pPr>
              <a:buClr>
                <a:schemeClr val="tx2"/>
              </a:buClr>
              <a:defRPr sz="2900">
                <a:solidFill>
                  <a:schemeClr val="tx1"/>
                </a:solidFill>
              </a:defRPr>
            </a:lvl3pPr>
            <a:lvl4pPr>
              <a:defRPr sz="2900">
                <a:solidFill>
                  <a:schemeClr val="tx1"/>
                </a:solidFill>
              </a:defRPr>
            </a:lvl4pPr>
            <a:lvl5pPr>
              <a:defRPr sz="29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76650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870882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1526970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announcement">
    <p:spTree>
      <p:nvGrpSpPr>
        <p:cNvPr id="1" name=""/>
        <p:cNvGrpSpPr/>
        <p:nvPr/>
      </p:nvGrpSpPr>
      <p:grpSpPr>
        <a:xfrm>
          <a:off x="0" y="0"/>
          <a:ext cx="0" cy="0"/>
          <a:chOff x="0" y="0"/>
          <a:chExt cx="0" cy="0"/>
        </a:xfrm>
      </p:grpSpPr>
      <p:pic>
        <p:nvPicPr>
          <p:cNvPr id="6" name="Picture 24" descr="Small Red Square"/>
          <p:cNvPicPr>
            <a:picLocks noChangeAspect="1" noChangeArrowheads="1"/>
          </p:cNvPicPr>
          <p:nvPr userDrawn="1"/>
        </p:nvPicPr>
        <p:blipFill>
          <a:blip r:embed="rId2" cstate="print">
            <a:alphaModFix amt="0"/>
            <a:extLst>
              <a:ext uri="{28A0092B-C50C-407E-A947-70E740481C1C}">
                <a14:useLocalDpi xmlns:a14="http://schemas.microsoft.com/office/drawing/2010/main" xmlns="" val="0"/>
              </a:ext>
            </a:extLst>
          </a:blip>
          <a:srcRect/>
          <a:stretch>
            <a:fillRect/>
          </a:stretch>
        </p:blipFill>
        <p:spPr bwMode="auto">
          <a:xfrm>
            <a:off x="0" y="13"/>
            <a:ext cx="14630400" cy="4381501"/>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hasCustomPrompt="1"/>
          </p:nvPr>
        </p:nvSpPr>
        <p:spPr>
          <a:xfrm>
            <a:off x="1292861" y="508892"/>
            <a:ext cx="12446515" cy="807070"/>
          </a:xfrm>
        </p:spPr>
        <p:txBody>
          <a:bodyPr/>
          <a:lstStyle>
            <a:lvl1pPr>
              <a:defRPr>
                <a:solidFill>
                  <a:schemeClr val="bg1"/>
                </a:solidFill>
              </a:defRPr>
            </a:lvl1pPr>
          </a:lstStyle>
          <a:p>
            <a:r>
              <a:rPr lang="en-US" dirty="0" smtClean="0"/>
              <a:t>Click to edit Announcement </a:t>
            </a:r>
            <a:endParaRPr lang="en-US" dirty="0"/>
          </a:p>
        </p:txBody>
      </p:sp>
      <p:sp>
        <p:nvSpPr>
          <p:cNvPr id="3" name="Content Placeholder 2"/>
          <p:cNvSpPr>
            <a:spLocks noGrp="1"/>
          </p:cNvSpPr>
          <p:nvPr>
            <p:ph idx="1" hasCustomPrompt="1"/>
          </p:nvPr>
        </p:nvSpPr>
        <p:spPr>
          <a:xfrm>
            <a:off x="1292861" y="1374027"/>
            <a:ext cx="12468515" cy="2988131"/>
          </a:xfrm>
        </p:spPr>
        <p:txBody>
          <a:bodyPr/>
          <a:lstStyle>
            <a:lvl1pPr marL="0" indent="0">
              <a:buClr>
                <a:schemeClr val="bg1"/>
              </a:buClr>
              <a:buNone/>
              <a:defRPr sz="3800">
                <a:solidFill>
                  <a:schemeClr val="bg1"/>
                </a:solidFill>
              </a:defRPr>
            </a:lvl1pPr>
            <a:lvl2pPr>
              <a:buClr>
                <a:schemeClr val="bg1"/>
              </a:buClr>
              <a:defRPr sz="3000">
                <a:solidFill>
                  <a:schemeClr val="bg1"/>
                </a:solidFill>
              </a:defRPr>
            </a:lvl2pPr>
            <a:lvl3pPr>
              <a:buClr>
                <a:schemeClr val="bg1"/>
              </a:buClr>
              <a:defRPr sz="2900">
                <a:solidFill>
                  <a:schemeClr val="bg1"/>
                </a:solidFill>
              </a:defRPr>
            </a:lvl3pPr>
            <a:lvl4pPr>
              <a:buClr>
                <a:schemeClr val="bg1"/>
              </a:buClr>
              <a:defRPr sz="2900">
                <a:solidFill>
                  <a:schemeClr val="bg1"/>
                </a:solidFill>
              </a:defRPr>
            </a:lvl4pPr>
            <a:lvl5pPr>
              <a:buClr>
                <a:schemeClr val="bg1"/>
              </a:buClr>
              <a:defRPr sz="2900">
                <a:solidFill>
                  <a:schemeClr val="bg1"/>
                </a:solidFill>
              </a:defRPr>
            </a:lvl5pPr>
          </a:lstStyle>
          <a:p>
            <a:pPr lvl="0"/>
            <a:r>
              <a:rPr lang="en-US" dirty="0" smtClean="0"/>
              <a:t>Click to edit Product Name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661609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Quote">
    <p:spTree>
      <p:nvGrpSpPr>
        <p:cNvPr id="1" name=""/>
        <p:cNvGrpSpPr/>
        <p:nvPr/>
      </p:nvGrpSpPr>
      <p:grpSpPr>
        <a:xfrm>
          <a:off x="0" y="0"/>
          <a:ext cx="0" cy="0"/>
          <a:chOff x="0" y="0"/>
          <a:chExt cx="0" cy="0"/>
        </a:xfrm>
      </p:grpSpPr>
      <p:pic>
        <p:nvPicPr>
          <p:cNvPr id="6" name="Picture 24" descr="Small Red Square"/>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13"/>
            <a:ext cx="14630400" cy="4381501"/>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hasCustomPrompt="1"/>
          </p:nvPr>
        </p:nvSpPr>
        <p:spPr>
          <a:xfrm>
            <a:off x="1176749" y="572252"/>
            <a:ext cx="12446515" cy="1990830"/>
          </a:xfrm>
        </p:spPr>
        <p:txBody>
          <a:bodyPr/>
          <a:lstStyle>
            <a:lvl1pPr marL="146254" indent="-146254">
              <a:defRPr sz="3800" b="0">
                <a:solidFill>
                  <a:schemeClr val="bg1"/>
                </a:solidFill>
              </a:defRPr>
            </a:lvl1pPr>
          </a:lstStyle>
          <a:p>
            <a:r>
              <a:rPr lang="en-US" dirty="0" smtClean="0"/>
              <a:t>Click to edit Quote</a:t>
            </a:r>
            <a:endParaRPr lang="en-US" dirty="0"/>
          </a:p>
        </p:txBody>
      </p:sp>
      <p:sp>
        <p:nvSpPr>
          <p:cNvPr id="3" name="Content Placeholder 2"/>
          <p:cNvSpPr>
            <a:spLocks noGrp="1"/>
          </p:cNvSpPr>
          <p:nvPr>
            <p:ph idx="1" hasCustomPrompt="1"/>
          </p:nvPr>
        </p:nvSpPr>
        <p:spPr>
          <a:xfrm>
            <a:off x="1292861" y="2908326"/>
            <a:ext cx="12468515" cy="1367419"/>
          </a:xfrm>
        </p:spPr>
        <p:txBody>
          <a:bodyPr/>
          <a:lstStyle>
            <a:lvl1pPr marL="0" indent="0">
              <a:buNone/>
              <a:defRPr sz="3000" b="1">
                <a:solidFill>
                  <a:schemeClr val="bg1"/>
                </a:solidFill>
              </a:defRPr>
            </a:lvl1pPr>
            <a:lvl2pPr marL="457040" indent="0">
              <a:buNone/>
              <a:defRPr sz="2600">
                <a:solidFill>
                  <a:schemeClr val="bg1"/>
                </a:solidFill>
              </a:defRPr>
            </a:lvl2pPr>
            <a:lvl3pPr>
              <a:buClr>
                <a:schemeClr val="tx2"/>
              </a:buClr>
              <a:defRPr sz="2900">
                <a:solidFill>
                  <a:schemeClr val="bg1"/>
                </a:solidFill>
              </a:defRPr>
            </a:lvl3pPr>
            <a:lvl4pPr>
              <a:defRPr sz="2900">
                <a:solidFill>
                  <a:schemeClr val="bg1"/>
                </a:solidFill>
              </a:defRPr>
            </a:lvl4pPr>
            <a:lvl5pPr>
              <a:defRPr sz="2900">
                <a:solidFill>
                  <a:schemeClr val="bg1"/>
                </a:solidFill>
              </a:defRPr>
            </a:lvl5pPr>
          </a:lstStyle>
          <a:p>
            <a:pPr lvl="0"/>
            <a:r>
              <a:rPr lang="en-US" dirty="0" smtClean="0"/>
              <a:t>Click to edit name</a:t>
            </a:r>
          </a:p>
          <a:p>
            <a:pPr lvl="1"/>
            <a:r>
              <a:rPr lang="en-US" dirty="0" smtClean="0"/>
              <a:t>Second level</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728546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3" name="Group 2"/>
          <p:cNvGrpSpPr/>
          <p:nvPr userDrawn="1"/>
        </p:nvGrpSpPr>
        <p:grpSpPr>
          <a:xfrm>
            <a:off x="-2534" y="3"/>
            <a:ext cx="14632939" cy="5801360"/>
            <a:chOff x="-1587" y="0"/>
            <a:chExt cx="9145587" cy="3625850"/>
          </a:xfrm>
        </p:grpSpPr>
        <p:pic>
          <p:nvPicPr>
            <p:cNvPr id="7" name="Picture 10"/>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104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4" descr="Small Red Square"/>
            <p:cNvPicPr>
              <a:picLocks noChangeAspect="1" noChangeArrowheads="1"/>
            </p:cNvPicPr>
            <p:nvPr userDrawn="1"/>
          </p:nvPicPr>
          <p:blipFill>
            <a:blip r:embed="rId3" cstate="print">
              <a:alphaModFix amt="0"/>
              <a:extLst>
                <a:ext uri="{28A0092B-C50C-407E-A947-70E740481C1C}">
                  <a14:useLocalDpi xmlns:a14="http://schemas.microsoft.com/office/drawing/2010/main" xmlns="" val="0"/>
                </a:ext>
              </a:extLst>
            </a:blip>
            <a:srcRect/>
            <a:stretch>
              <a:fillRect/>
            </a:stretch>
          </p:blipFill>
          <p:spPr bwMode="auto">
            <a:xfrm>
              <a:off x="-1587" y="1041400"/>
              <a:ext cx="9144000" cy="258445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grpSp>
      <p:sp>
        <p:nvSpPr>
          <p:cNvPr id="2" name="Title 1"/>
          <p:cNvSpPr>
            <a:spLocks noGrp="1"/>
          </p:cNvSpPr>
          <p:nvPr userDrawn="1">
            <p:ph type="title" hasCustomPrompt="1"/>
          </p:nvPr>
        </p:nvSpPr>
        <p:spPr>
          <a:xfrm>
            <a:off x="31" y="2915087"/>
            <a:ext cx="14627861" cy="1441038"/>
          </a:xfrm>
          <a:noFill/>
          <a:ln>
            <a:noFill/>
          </a:ln>
        </p:spPr>
        <p:txBody>
          <a:bodyPr/>
          <a:lstStyle>
            <a:lvl1pPr algn="ctr">
              <a:defRPr sz="9600" b="0">
                <a:solidFill>
                  <a:schemeClr val="bg1"/>
                </a:solidFill>
              </a:defRPr>
            </a:lvl1pPr>
          </a:lstStyle>
          <a:p>
            <a:r>
              <a:rPr lang="en-US" dirty="0" smtClean="0"/>
              <a:t>Q&amp;A</a:t>
            </a:r>
            <a:endParaRPr lang="en-US" dirty="0"/>
          </a:p>
        </p:txBody>
      </p:sp>
      <p:sp>
        <p:nvSpPr>
          <p:cNvPr id="4" name="Footer Placeholder 4"/>
          <p:cNvSpPr>
            <a:spLocks noGrp="1"/>
          </p:cNvSpPr>
          <p:nvPr userDrawn="1">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829113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2883A7-EBF1-4C0F-AD12-1EE5C27EA423}" type="datetimeFigureOut">
              <a:rPr lang="en-US" smtClean="0"/>
              <a:pPr/>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0EB54-AB88-422A-AEAF-27AFF84E2FC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ing/Closing slide">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0" y="0"/>
            <a:ext cx="14630400" cy="8229600"/>
            <a:chOff x="0" y="0"/>
            <a:chExt cx="9144000" cy="5143500"/>
          </a:xfrm>
        </p:grpSpPr>
        <p:pic>
          <p:nvPicPr>
            <p:cNvPr id="3" name="Picture 1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28180" y="2094112"/>
              <a:ext cx="5998766" cy="7500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982080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structions blank">
    <p:spTree>
      <p:nvGrpSpPr>
        <p:cNvPr id="1" name=""/>
        <p:cNvGrpSpPr/>
        <p:nvPr/>
      </p:nvGrpSpPr>
      <p:grpSpPr>
        <a:xfrm>
          <a:off x="0" y="0"/>
          <a:ext cx="0" cy="0"/>
          <a:chOff x="0" y="0"/>
          <a:chExt cx="0" cy="0"/>
        </a:xfrm>
      </p:grpSpPr>
      <p:pic>
        <p:nvPicPr>
          <p:cNvPr id="8" name="Picture 10"/>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4630400" cy="822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292861" y="321723"/>
            <a:ext cx="12720320" cy="848358"/>
          </a:xfrm>
        </p:spPr>
        <p:txBody>
          <a:bodyPr wrap="square"/>
          <a:lstStyle/>
          <a:p>
            <a:r>
              <a:rPr lang="en-US" dirty="0" smtClean="0"/>
              <a:t>Click to edit Master title style</a:t>
            </a:r>
            <a:endParaRPr lang="en-US" dirty="0"/>
          </a:p>
        </p:txBody>
      </p:sp>
      <p:sp>
        <p:nvSpPr>
          <p:cNvPr id="6" name="Footer Placeholder 4"/>
          <p:cNvSpPr>
            <a:spLocks noGrp="1"/>
          </p:cNvSpPr>
          <p:nvPr>
            <p:ph type="ftr" sz="quarter" idx="10"/>
          </p:nvPr>
        </p:nvSpPr>
        <p:spPr/>
        <p:txBody>
          <a:bodyPr wrap="square"/>
          <a:lstStyle>
            <a:lvl1pPr>
              <a:defRPr/>
            </a:lvl1pPr>
          </a:lstStyle>
          <a:p>
            <a:pPr>
              <a:buClr>
                <a:srgbClr val="829E7E"/>
              </a:buClr>
              <a:defRPr/>
            </a:pPr>
            <a:endParaRPr lang="en-US" dirty="0">
              <a:solidFill>
                <a:srgbClr val="000000">
                  <a:tint val="75000"/>
                </a:srgbClr>
              </a:solidFill>
            </a:endParaRPr>
          </a:p>
        </p:txBody>
      </p:sp>
      <p:sp>
        <p:nvSpPr>
          <p:cNvPr id="7" name="Text Box 14"/>
          <p:cNvSpPr txBox="1">
            <a:spLocks noChangeArrowheads="1"/>
          </p:cNvSpPr>
          <p:nvPr userDrawn="1"/>
        </p:nvSpPr>
        <p:spPr bwMode="auto">
          <a:xfrm>
            <a:off x="1022063" y="7782450"/>
            <a:ext cx="3959384" cy="187960"/>
          </a:xfrm>
          <a:prstGeom prst="rect">
            <a:avLst/>
          </a:prstGeom>
          <a:noFill/>
          <a:ln w="9525">
            <a:noFill/>
            <a:miter lim="800000"/>
            <a:headEnd/>
            <a:tailEnd/>
          </a:ln>
          <a:effectLst/>
        </p:spPr>
        <p:txBody>
          <a:bodyPr wrap="square" lIns="55182" tIns="27590" rIns="55182" bIns="27590"/>
          <a:lstStyle>
            <a:lvl1pPr eaLnBrk="0" hangingPunct="0">
              <a:defRPr sz="700">
                <a:solidFill>
                  <a:schemeClr val="tx1"/>
                </a:solidFill>
                <a:latin typeface="Arial" pitchFamily="34" charset="0"/>
                <a:ea typeface="ＭＳ Ｐゴシック" pitchFamily="34" charset="-128"/>
              </a:defRPr>
            </a:lvl1pPr>
            <a:lvl2pPr marL="742950" indent="-285750" eaLnBrk="0" hangingPunct="0">
              <a:defRPr sz="700">
                <a:solidFill>
                  <a:schemeClr val="tx1"/>
                </a:solidFill>
                <a:latin typeface="Arial" pitchFamily="34" charset="0"/>
                <a:ea typeface="ＭＳ Ｐゴシック" pitchFamily="34" charset="-128"/>
              </a:defRPr>
            </a:lvl2pPr>
            <a:lvl3pPr marL="1143000" indent="-228600" eaLnBrk="0" hangingPunct="0">
              <a:defRPr sz="700">
                <a:solidFill>
                  <a:schemeClr val="tx1"/>
                </a:solidFill>
                <a:latin typeface="Arial" pitchFamily="34" charset="0"/>
                <a:ea typeface="ＭＳ Ｐゴシック" pitchFamily="34" charset="-128"/>
              </a:defRPr>
            </a:lvl3pPr>
            <a:lvl4pPr marL="1600200" indent="-228600" eaLnBrk="0" hangingPunct="0">
              <a:defRPr sz="700">
                <a:solidFill>
                  <a:schemeClr val="tx1"/>
                </a:solidFill>
                <a:latin typeface="Arial" pitchFamily="34" charset="0"/>
                <a:ea typeface="ＭＳ Ｐゴシック" pitchFamily="34" charset="-128"/>
              </a:defRPr>
            </a:lvl4pPr>
            <a:lvl5pPr marL="2057400" indent="-228600" eaLnBrk="0" hangingPunct="0">
              <a:defRPr sz="7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00">
                <a:solidFill>
                  <a:schemeClr val="tx1"/>
                </a:solidFill>
                <a:latin typeface="Arial" pitchFamily="34" charset="0"/>
                <a:ea typeface="ＭＳ Ｐゴシック" pitchFamily="34" charset="-128"/>
              </a:defRPr>
            </a:lvl9pPr>
          </a:lstStyle>
          <a:p>
            <a:pPr defTabSz="1462530" eaLnBrk="1" fontAlgn="base" hangingPunct="1">
              <a:lnSpc>
                <a:spcPct val="90000"/>
              </a:lnSpc>
              <a:spcBef>
                <a:spcPct val="50000"/>
              </a:spcBef>
              <a:spcAft>
                <a:spcPct val="0"/>
              </a:spcAft>
              <a:buClr>
                <a:srgbClr val="829E7E"/>
              </a:buClr>
              <a:defRPr/>
            </a:pPr>
            <a:fld id="{DF43EDC1-DE77-47A3-B56B-F28176B942E3}" type="slidenum">
              <a:rPr lang="en-US" sz="1000" smtClean="0">
                <a:solidFill>
                  <a:srgbClr val="000000"/>
                </a:solidFill>
                <a:cs typeface="Arial" pitchFamily="34" charset="0"/>
              </a:rPr>
              <a:pPr defTabSz="1462530" eaLnBrk="1" fontAlgn="base" hangingPunct="1">
                <a:lnSpc>
                  <a:spcPct val="90000"/>
                </a:lnSpc>
                <a:spcBef>
                  <a:spcPct val="50000"/>
                </a:spcBef>
                <a:spcAft>
                  <a:spcPct val="0"/>
                </a:spcAft>
                <a:buClr>
                  <a:srgbClr val="829E7E"/>
                </a:buClr>
                <a:defRPr/>
              </a:pPr>
              <a:t>‹#›</a:t>
            </a:fld>
            <a:r>
              <a:rPr lang="en-US" sz="1000" dirty="0" smtClean="0">
                <a:solidFill>
                  <a:srgbClr val="000000"/>
                </a:solidFill>
                <a:cs typeface="Arial" pitchFamily="34" charset="0"/>
              </a:rPr>
              <a:t>  </a:t>
            </a:r>
            <a:r>
              <a:rPr lang="en-US" sz="1300" dirty="0" smtClean="0">
                <a:solidFill>
                  <a:srgbClr val="292929"/>
                </a:solidFill>
                <a:cs typeface="Arial" pitchFamily="34" charset="0"/>
              </a:rPr>
              <a:t>|</a:t>
            </a:r>
            <a:r>
              <a:rPr lang="en-US" sz="1000" dirty="0" smtClean="0">
                <a:solidFill>
                  <a:srgbClr val="292929"/>
                </a:solidFill>
                <a:cs typeface="Arial" pitchFamily="34" charset="0"/>
              </a:rPr>
              <a:t>   © 201</a:t>
            </a:r>
            <a:r>
              <a:rPr lang="sl-SI" sz="1000" dirty="0" smtClean="0">
                <a:solidFill>
                  <a:srgbClr val="292929"/>
                </a:solidFill>
                <a:cs typeface="Arial" pitchFamily="34" charset="0"/>
              </a:rPr>
              <a:t>3</a:t>
            </a:r>
            <a:r>
              <a:rPr lang="en-US" sz="1000" dirty="0" smtClean="0">
                <a:solidFill>
                  <a:srgbClr val="292929"/>
                </a:solidFill>
                <a:cs typeface="Arial" pitchFamily="34" charset="0"/>
              </a:rPr>
              <a:t> Oracle Corporation – Proprietary and Confidential</a:t>
            </a:r>
          </a:p>
          <a:p>
            <a:pPr defTabSz="914080" eaLnBrk="1" fontAlgn="base" hangingPunct="1">
              <a:lnSpc>
                <a:spcPct val="90000"/>
              </a:lnSpc>
              <a:spcBef>
                <a:spcPct val="50000"/>
              </a:spcBef>
              <a:spcAft>
                <a:spcPct val="0"/>
              </a:spcAft>
              <a:buClr>
                <a:srgbClr val="829E7E"/>
              </a:buClr>
              <a:defRPr/>
            </a:pPr>
            <a:endParaRPr lang="en-US" sz="1000" b="1" dirty="0" smtClean="0">
              <a:solidFill>
                <a:srgbClr val="B8B8B8"/>
              </a:solidFill>
              <a:cs typeface="Arial" pitchFamily="34" charset="0"/>
            </a:endParaRPr>
          </a:p>
        </p:txBody>
      </p:sp>
    </p:spTree>
    <p:extLst>
      <p:ext uri="{BB962C8B-B14F-4D97-AF65-F5344CB8AC3E}">
        <p14:creationId xmlns:p14="http://schemas.microsoft.com/office/powerpoint/2010/main" xmlns="" val="2581929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86955" y="392863"/>
            <a:ext cx="13167338" cy="650232"/>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1286955" y="2435361"/>
            <a:ext cx="13167360" cy="49001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1286955" y="1037146"/>
            <a:ext cx="13167360" cy="487680"/>
          </a:xfrm>
        </p:spPr>
        <p:txBody>
          <a:bodyPr anchor="t" anchorCtr="0">
            <a:noAutofit/>
          </a:bodyPr>
          <a:lstStyle>
            <a:lvl1pPr marL="0" indent="0">
              <a:spcAft>
                <a:spcPts val="0"/>
              </a:spcAft>
              <a:buFontTx/>
              <a:buNone/>
              <a:defRPr sz="3200">
                <a:solidFill>
                  <a:schemeClr val="accent1"/>
                </a:solidFill>
              </a:defRPr>
            </a:lvl1pPr>
            <a:lvl2pPr marL="731520" indent="0">
              <a:buFontTx/>
              <a:buNone/>
              <a:defRPr/>
            </a:lvl2pPr>
            <a:lvl3pPr marL="1463040" indent="0">
              <a:buFontTx/>
              <a:buNone/>
              <a:defRPr/>
            </a:lvl3pPr>
            <a:lvl4pPr marL="2194560" indent="0">
              <a:buFontTx/>
              <a:buNone/>
              <a:defRPr/>
            </a:lvl4pPr>
            <a:lvl5pPr marL="2926080" indent="0">
              <a:buFontTx/>
              <a:buNone/>
              <a:defRPr/>
            </a:lvl5pPr>
          </a:lstStyle>
          <a:p>
            <a:pPr lvl="0"/>
            <a:r>
              <a:rPr lang="en-US" smtClean="0"/>
              <a:t>Click to edit Master text styles</a:t>
            </a:r>
          </a:p>
        </p:txBody>
      </p:sp>
      <p:sp>
        <p:nvSpPr>
          <p:cNvPr id="5" name="Rectangle 4"/>
          <p:cNvSpPr/>
          <p:nvPr userDrawn="1"/>
        </p:nvSpPr>
        <p:spPr>
          <a:xfrm>
            <a:off x="0" y="0"/>
            <a:ext cx="921715" cy="89245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6304" tIns="73152" rIns="146304" bIns="73152" rtlCol="0" anchor="ctr"/>
          <a:lstStyle/>
          <a:p>
            <a:pPr algn="ctr"/>
            <a:endParaRPr lang="en-US" dirty="0"/>
          </a:p>
        </p:txBody>
      </p:sp>
    </p:spTree>
    <p:extLst>
      <p:ext uri="{BB962C8B-B14F-4D97-AF65-F5344CB8AC3E}">
        <p14:creationId xmlns="" xmlns:p14="http://schemas.microsoft.com/office/powerpoint/2010/main" val="27722042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39942"/>
            <a:ext cx="14630400" cy="6651371"/>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46304" tIns="73152" rIns="146304" bIns="73152" rtlCol="0" anchor="ctr"/>
          <a:lstStyle/>
          <a:p>
            <a:pPr algn="ctr"/>
            <a:endParaRPr lang="en-US" dirty="0"/>
          </a:p>
        </p:txBody>
      </p:sp>
      <p:pic>
        <p:nvPicPr>
          <p:cNvPr id="10" name="Picture 9" descr="O_signature_wht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18291" y="406396"/>
            <a:ext cx="3438144" cy="1060094"/>
          </a:xfrm>
          <a:prstGeom prst="rect">
            <a:avLst/>
          </a:prstGeom>
        </p:spPr>
      </p:pic>
      <p:sp>
        <p:nvSpPr>
          <p:cNvPr id="11" name="Rectangle 10"/>
          <p:cNvSpPr/>
          <p:nvPr userDrawn="1"/>
        </p:nvSpPr>
        <p:spPr>
          <a:xfrm>
            <a:off x="9144000" y="-39942"/>
            <a:ext cx="5486400" cy="6651371"/>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46304" tIns="73152" rIns="146304" bIns="73152" rtlCol="0" anchor="ctr"/>
          <a:lstStyle/>
          <a:p>
            <a:pPr algn="ctr"/>
            <a:endParaRPr lang="en-US" dirty="0"/>
          </a:p>
        </p:txBody>
      </p:sp>
      <p:sp>
        <p:nvSpPr>
          <p:cNvPr id="17" name="Title 1"/>
          <p:cNvSpPr>
            <a:spLocks noGrp="1"/>
          </p:cNvSpPr>
          <p:nvPr>
            <p:ph type="title" hasCustomPrompt="1"/>
          </p:nvPr>
        </p:nvSpPr>
        <p:spPr bwMode="white">
          <a:xfrm>
            <a:off x="722376" y="2533236"/>
            <a:ext cx="8042317" cy="1969051"/>
          </a:xfrm>
        </p:spPr>
        <p:txBody>
          <a:bodyPr anchor="b" anchorCtr="0"/>
          <a:lstStyle>
            <a:lvl1pPr>
              <a:defRPr sz="45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bwMode="white">
          <a:xfrm>
            <a:off x="721367" y="4662842"/>
            <a:ext cx="8043333" cy="1676998"/>
          </a:xfrm>
        </p:spPr>
        <p:txBody>
          <a:bodyPr lIns="0" tIns="0"/>
          <a:lstStyle>
            <a:lvl1pPr marL="0" marR="0" indent="0" algn="l" defTabSz="36576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hasCustomPrompt="1"/>
          </p:nvPr>
        </p:nvSpPr>
        <p:spPr>
          <a:xfrm>
            <a:off x="9144000" y="-40635"/>
            <a:ext cx="5486400" cy="6652261"/>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96520" lvl="0" indent="0">
              <a:buFontTx/>
              <a:buNone/>
            </a:pPr>
            <a:r>
              <a:rPr lang="en-US" dirty="0" smtClean="0"/>
              <a:t>Insert Picture Here</a:t>
            </a:r>
            <a:endParaRPr lang="en-US" dirty="0"/>
          </a:p>
        </p:txBody>
      </p:sp>
    </p:spTree>
    <p:extLst>
      <p:ext uri="{BB962C8B-B14F-4D97-AF65-F5344CB8AC3E}">
        <p14:creationId xmlns="" xmlns:p14="http://schemas.microsoft.com/office/powerpoint/2010/main" val="21335883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1"/>
          <p:cNvSpPr>
            <a:spLocks noChangeArrowheads="1"/>
          </p:cNvSpPr>
          <p:nvPr userDrawn="1"/>
        </p:nvSpPr>
        <p:spPr bwMode="auto">
          <a:xfrm>
            <a:off x="1463063" y="1097282"/>
            <a:ext cx="4518661" cy="3385186"/>
          </a:xfrm>
          <a:prstGeom prst="rect">
            <a:avLst/>
          </a:prstGeom>
          <a:solidFill>
            <a:srgbClr val="ADADAD"/>
          </a:solidFill>
          <a:ln>
            <a:noFill/>
          </a:ln>
          <a:effectLst/>
          <a:extLst>
            <a:ext uri="{91240B29-F687-4f45-9708-019B960494DF}">
              <a14:hiddenLine xmlns:a14="http://schemas.microsoft.com/office/drawing/2010/main" xmlns="" w="12700">
                <a:solidFill>
                  <a:srgbClr val="7F7F7F"/>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30574" tIns="65288" rIns="130574" bIns="65288" anchor="ctr" anchorCtr="1"/>
          <a:lstStyle/>
          <a:p>
            <a:pPr algn="ctr" defTabSz="914080" eaLnBrk="0" fontAlgn="base" hangingPunct="0">
              <a:spcBef>
                <a:spcPct val="0"/>
              </a:spcBef>
              <a:spcAft>
                <a:spcPct val="0"/>
              </a:spcAft>
              <a:defRPr/>
            </a:pPr>
            <a:r>
              <a:rPr lang="en-US" sz="2100" b="1" dirty="0">
                <a:solidFill>
                  <a:srgbClr val="000000"/>
                </a:solidFill>
              </a:rPr>
              <a:t>&lt;Insert Picture Here&gt;</a:t>
            </a:r>
          </a:p>
        </p:txBody>
      </p:sp>
      <p:pic>
        <p:nvPicPr>
          <p:cNvPr id="5" name="Picture 74" descr="Tall Red"/>
          <p:cNvPicPr>
            <a:picLocks noChangeAspect="1" noChangeArrowheads="1"/>
          </p:cNvPicPr>
          <p:nvPr userDrawn="1"/>
        </p:nvPicPr>
        <p:blipFill>
          <a:blip r:embed="rId2" cstate="print"/>
          <a:srcRect/>
          <a:stretch>
            <a:fillRect/>
          </a:stretch>
        </p:blipFill>
        <p:spPr bwMode="auto">
          <a:xfrm>
            <a:off x="0" y="1097285"/>
            <a:ext cx="1463040" cy="3387090"/>
          </a:xfrm>
          <a:prstGeom prst="rect">
            <a:avLst/>
          </a:prstGeom>
          <a:noFill/>
          <a:ln w="9525">
            <a:noFill/>
            <a:miter lim="800000"/>
            <a:headEnd/>
            <a:tailEnd/>
          </a:ln>
        </p:spPr>
      </p:pic>
      <p:pic>
        <p:nvPicPr>
          <p:cNvPr id="6" name="Picture 75" descr="Wide Red"/>
          <p:cNvPicPr>
            <a:picLocks noChangeAspect="1" noChangeArrowheads="1"/>
          </p:cNvPicPr>
          <p:nvPr userDrawn="1"/>
        </p:nvPicPr>
        <p:blipFill>
          <a:blip r:embed="rId3" cstate="print"/>
          <a:srcRect/>
          <a:stretch>
            <a:fillRect/>
          </a:stretch>
        </p:blipFill>
        <p:spPr bwMode="auto">
          <a:xfrm>
            <a:off x="5979162" y="1097285"/>
            <a:ext cx="8651240" cy="3387090"/>
          </a:xfrm>
          <a:prstGeom prst="rect">
            <a:avLst/>
          </a:prstGeom>
          <a:noFill/>
          <a:ln w="9525">
            <a:noFill/>
            <a:miter lim="800000"/>
            <a:headEnd/>
            <a:tailEnd/>
          </a:ln>
        </p:spPr>
      </p:pic>
      <p:pic>
        <p:nvPicPr>
          <p:cNvPr id="7" name="Picture 80"/>
          <p:cNvPicPr>
            <a:picLocks noChangeAspect="1" noChangeArrowheads="1"/>
          </p:cNvPicPr>
          <p:nvPr userDrawn="1"/>
        </p:nvPicPr>
        <p:blipFill>
          <a:blip r:embed="rId4" cstate="print"/>
          <a:srcRect/>
          <a:stretch>
            <a:fillRect/>
          </a:stretch>
        </p:blipFill>
        <p:spPr bwMode="auto">
          <a:xfrm>
            <a:off x="1442743" y="5206367"/>
            <a:ext cx="4681221" cy="440054"/>
          </a:xfrm>
          <a:prstGeom prst="rect">
            <a:avLst/>
          </a:prstGeom>
          <a:noFill/>
          <a:ln w="9525">
            <a:noFill/>
            <a:miter lim="800000"/>
            <a:headEnd/>
            <a:tailEnd/>
          </a:ln>
        </p:spPr>
      </p:pic>
      <p:sp>
        <p:nvSpPr>
          <p:cNvPr id="262220" name="Rectangle 76"/>
          <p:cNvSpPr>
            <a:spLocks noGrp="1" noChangeArrowheads="1"/>
          </p:cNvSpPr>
          <p:nvPr>
            <p:ph type="ctrTitle" sz="quarter"/>
          </p:nvPr>
        </p:nvSpPr>
        <p:spPr>
          <a:xfrm>
            <a:off x="1341120" y="5760724"/>
            <a:ext cx="12435840" cy="1032510"/>
          </a:xfrm>
        </p:spPr>
        <p:txBody>
          <a:bodyPr lIns="130574" tIns="65288" rIns="130574" bIns="65288" anchor="b"/>
          <a:lstStyle>
            <a:lvl1pPr>
              <a:defRPr sz="2600"/>
            </a:lvl1pPr>
          </a:lstStyle>
          <a:p>
            <a:pPr lvl="0"/>
            <a:r>
              <a:rPr lang="en-US" noProof="0" smtClean="0"/>
              <a:t>Click to edit Master title style</a:t>
            </a:r>
          </a:p>
        </p:txBody>
      </p:sp>
      <p:sp>
        <p:nvSpPr>
          <p:cNvPr id="262221" name="Rectangle 77"/>
          <p:cNvSpPr>
            <a:spLocks noGrp="1" noChangeArrowheads="1"/>
          </p:cNvSpPr>
          <p:nvPr>
            <p:ph type="subTitle" sz="quarter" idx="1"/>
          </p:nvPr>
        </p:nvSpPr>
        <p:spPr>
          <a:xfrm>
            <a:off x="1341120" y="6858000"/>
            <a:ext cx="10241280" cy="914400"/>
          </a:xfrm>
        </p:spPr>
        <p:txBody>
          <a:bodyPr lIns="130574" tIns="65288" rIns="130574" bIns="65288"/>
          <a:lstStyle>
            <a:lvl1pPr marL="0" indent="0">
              <a:spcBef>
                <a:spcPct val="0"/>
              </a:spcBef>
              <a:buFont typeface="Times" charset="0"/>
              <a:buNone/>
              <a:defRPr sz="2200"/>
            </a:lvl1pPr>
          </a:lstStyle>
          <a:p>
            <a:pPr lvl="0"/>
            <a:r>
              <a:rPr lang="en-US" noProof="0" smtClean="0"/>
              <a:t>Click to edit Master subtitle style</a:t>
            </a:r>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xfrm>
            <a:off x="228600" y="7772402"/>
            <a:ext cx="10474960" cy="226696"/>
          </a:xfrm>
          <a:prstGeom prst="rect">
            <a:avLst/>
          </a:prstGeom>
          <a:ln/>
        </p:spPr>
        <p:txBody>
          <a:bodyPr lIns="91440" tIns="45720" rIns="91440" bIns="45720"/>
          <a:lstStyle>
            <a:lvl1pPr>
              <a:defRPr/>
            </a:lvl1pPr>
          </a:lstStyle>
          <a:p>
            <a:pPr>
              <a:defRPr/>
            </a:pPr>
            <a:endParaRPr lang="en-US" dirty="0">
              <a:solidFill>
                <a:srgbClr val="000000"/>
              </a:solidFill>
            </a:endParaRPr>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5"/>
            <a:ext cx="12435840" cy="1634490"/>
          </a:xfrm>
        </p:spPr>
        <p:txBody>
          <a:bodyPr/>
          <a:lstStyle>
            <a:lvl1pPr algn="l">
              <a:defRPr sz="58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lvl1pPr>
            <a:lvl2pPr marL="652880" indent="0">
              <a:buNone/>
              <a:defRPr sz="2600"/>
            </a:lvl2pPr>
            <a:lvl3pPr marL="1305765" indent="0">
              <a:buNone/>
              <a:defRPr sz="2200"/>
            </a:lvl3pPr>
            <a:lvl4pPr marL="1958648" indent="0">
              <a:buNone/>
              <a:defRPr sz="2100"/>
            </a:lvl4pPr>
            <a:lvl5pPr marL="2611531" indent="0">
              <a:buNone/>
              <a:defRPr sz="2100"/>
            </a:lvl5pPr>
            <a:lvl6pPr marL="3264408" indent="0">
              <a:buNone/>
              <a:defRPr sz="2100"/>
            </a:lvl6pPr>
            <a:lvl7pPr marL="3917291" indent="0">
              <a:buNone/>
              <a:defRPr sz="2100"/>
            </a:lvl7pPr>
            <a:lvl8pPr marL="4570171" indent="0">
              <a:buNone/>
              <a:defRPr sz="2100"/>
            </a:lvl8pPr>
            <a:lvl9pPr marL="5223054" indent="0">
              <a:buNone/>
              <a:defRPr sz="2100"/>
            </a:lvl9pPr>
          </a:lstStyle>
          <a:p>
            <a:pPr lvl="0"/>
            <a:r>
              <a:rPr lang="en-US" smtClean="0"/>
              <a:t>Click to edit Master text styles</a:t>
            </a:r>
          </a:p>
        </p:txBody>
      </p:sp>
      <p:sp>
        <p:nvSpPr>
          <p:cNvPr id="4" name="Rectangle 23"/>
          <p:cNvSpPr>
            <a:spLocks noGrp="1" noChangeArrowheads="1"/>
          </p:cNvSpPr>
          <p:nvPr>
            <p:ph type="ftr" sz="quarter" idx="10"/>
          </p:nvPr>
        </p:nvSpPr>
        <p:spPr>
          <a:xfrm>
            <a:off x="220981" y="7871463"/>
            <a:ext cx="10474960" cy="226696"/>
          </a:xfrm>
          <a:prstGeom prst="rect">
            <a:avLst/>
          </a:prstGeom>
          <a:ln/>
        </p:spPr>
        <p:txBody>
          <a:bodyPr lIns="91440" tIns="45720" rIns="91440" bIns="45720"/>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02082" y="1920240"/>
            <a:ext cx="5908040" cy="5212080"/>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553962" y="1920240"/>
            <a:ext cx="5908040" cy="5212080"/>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ftr" sz="quarter" idx="10"/>
          </p:nvPr>
        </p:nvSpPr>
        <p:spPr>
          <a:xfrm>
            <a:off x="220981" y="7871463"/>
            <a:ext cx="10474960" cy="226696"/>
          </a:xfrm>
          <a:prstGeom prst="rect">
            <a:avLst/>
          </a:prstGeom>
          <a:ln/>
        </p:spPr>
        <p:txBody>
          <a:bodyPr lIns="91440" tIns="45720" rIns="91440" bIns="45720"/>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8"/>
            <a:ext cx="6464301" cy="767714"/>
          </a:xfrm>
        </p:spPr>
        <p:txBody>
          <a:bodyPr anchor="b"/>
          <a:lstStyle>
            <a:lvl1pPr marL="0" indent="0">
              <a:buNone/>
              <a:defRPr sz="3400" b="1"/>
            </a:lvl1pPr>
            <a:lvl2pPr marL="652880" indent="0">
              <a:buNone/>
              <a:defRPr sz="2900" b="1"/>
            </a:lvl2pPr>
            <a:lvl3pPr marL="1305765" indent="0">
              <a:buNone/>
              <a:defRPr sz="2600" b="1"/>
            </a:lvl3pPr>
            <a:lvl4pPr marL="1958648" indent="0">
              <a:buNone/>
              <a:defRPr sz="2200" b="1"/>
            </a:lvl4pPr>
            <a:lvl5pPr marL="2611531" indent="0">
              <a:buNone/>
              <a:defRPr sz="2200" b="1"/>
            </a:lvl5pPr>
            <a:lvl6pPr marL="3264408" indent="0">
              <a:buNone/>
              <a:defRPr sz="2200" b="1"/>
            </a:lvl6pPr>
            <a:lvl7pPr marL="3917291" indent="0">
              <a:buNone/>
              <a:defRPr sz="2200" b="1"/>
            </a:lvl7pPr>
            <a:lvl8pPr marL="4570171" indent="0">
              <a:buNone/>
              <a:defRPr sz="2200" b="1"/>
            </a:lvl8pPr>
            <a:lvl9pPr marL="5223054" indent="0">
              <a:buNone/>
              <a:defRPr sz="2200" b="1"/>
            </a:lvl9pPr>
          </a:lstStyle>
          <a:p>
            <a:pPr lvl="0"/>
            <a:r>
              <a:rPr lang="en-US" smtClean="0"/>
              <a:t>Click to edit Master text styles</a:t>
            </a:r>
          </a:p>
        </p:txBody>
      </p:sp>
      <p:sp>
        <p:nvSpPr>
          <p:cNvPr id="4" name="Content Placeholder 3"/>
          <p:cNvSpPr>
            <a:spLocks noGrp="1"/>
          </p:cNvSpPr>
          <p:nvPr>
            <p:ph sz="half" idx="2"/>
          </p:nvPr>
        </p:nvSpPr>
        <p:spPr>
          <a:xfrm>
            <a:off x="731520" y="2609849"/>
            <a:ext cx="6464301" cy="4741546"/>
          </a:xfrm>
        </p:spPr>
        <p:txBody>
          <a:bodyPr/>
          <a:lstStyle>
            <a:lvl1pPr>
              <a:defRPr sz="3400"/>
            </a:lvl1pPr>
            <a:lvl2pPr>
              <a:defRPr sz="29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2" y="1842138"/>
            <a:ext cx="6466840" cy="767714"/>
          </a:xfrm>
        </p:spPr>
        <p:txBody>
          <a:bodyPr anchor="b"/>
          <a:lstStyle>
            <a:lvl1pPr marL="0" indent="0">
              <a:buNone/>
              <a:defRPr sz="3400" b="1"/>
            </a:lvl1pPr>
            <a:lvl2pPr marL="652880" indent="0">
              <a:buNone/>
              <a:defRPr sz="2900" b="1"/>
            </a:lvl2pPr>
            <a:lvl3pPr marL="1305765" indent="0">
              <a:buNone/>
              <a:defRPr sz="2600" b="1"/>
            </a:lvl3pPr>
            <a:lvl4pPr marL="1958648" indent="0">
              <a:buNone/>
              <a:defRPr sz="2200" b="1"/>
            </a:lvl4pPr>
            <a:lvl5pPr marL="2611531" indent="0">
              <a:buNone/>
              <a:defRPr sz="2200" b="1"/>
            </a:lvl5pPr>
            <a:lvl6pPr marL="3264408" indent="0">
              <a:buNone/>
              <a:defRPr sz="2200" b="1"/>
            </a:lvl6pPr>
            <a:lvl7pPr marL="3917291" indent="0">
              <a:buNone/>
              <a:defRPr sz="2200" b="1"/>
            </a:lvl7pPr>
            <a:lvl8pPr marL="4570171" indent="0">
              <a:buNone/>
              <a:defRPr sz="2200" b="1"/>
            </a:lvl8pPr>
            <a:lvl9pPr marL="5223054" indent="0">
              <a:buNone/>
              <a:defRPr sz="2200" b="1"/>
            </a:lvl9pPr>
          </a:lstStyle>
          <a:p>
            <a:pPr lvl="0"/>
            <a:r>
              <a:rPr lang="en-US" smtClean="0"/>
              <a:t>Click to edit Master text styles</a:t>
            </a:r>
          </a:p>
        </p:txBody>
      </p:sp>
      <p:sp>
        <p:nvSpPr>
          <p:cNvPr id="6" name="Content Placeholder 5"/>
          <p:cNvSpPr>
            <a:spLocks noGrp="1"/>
          </p:cNvSpPr>
          <p:nvPr>
            <p:ph sz="quarter" idx="4"/>
          </p:nvPr>
        </p:nvSpPr>
        <p:spPr>
          <a:xfrm>
            <a:off x="7432042" y="2609849"/>
            <a:ext cx="6466840" cy="4741546"/>
          </a:xfrm>
        </p:spPr>
        <p:txBody>
          <a:bodyPr/>
          <a:lstStyle>
            <a:lvl1pPr>
              <a:defRPr sz="3400"/>
            </a:lvl1pPr>
            <a:lvl2pPr>
              <a:defRPr sz="29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ftr" sz="quarter" idx="10"/>
          </p:nvPr>
        </p:nvSpPr>
        <p:spPr>
          <a:xfrm>
            <a:off x="220981" y="7871463"/>
            <a:ext cx="10474960" cy="226696"/>
          </a:xfrm>
          <a:prstGeom prst="rect">
            <a:avLst/>
          </a:prstGeom>
          <a:ln/>
        </p:spPr>
        <p:txBody>
          <a:bodyPr lIns="91440" tIns="45720" rIns="91440" bIns="45720"/>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ftr" sz="quarter" idx="10"/>
          </p:nvPr>
        </p:nvSpPr>
        <p:spPr>
          <a:xfrm>
            <a:off x="220981" y="7871463"/>
            <a:ext cx="10474960" cy="226696"/>
          </a:xfrm>
          <a:prstGeom prst="rect">
            <a:avLst/>
          </a:prstGeom>
          <a:ln/>
        </p:spPr>
        <p:txBody>
          <a:bodyPr lIns="91440" tIns="45720" rIns="91440" bIns="45720"/>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5"/>
            <a:ext cx="12435840" cy="1634490"/>
          </a:xfrm>
        </p:spPr>
        <p:txBody>
          <a:bodyPr anchor="t"/>
          <a:lstStyle>
            <a:lvl1pPr algn="l">
              <a:defRPr sz="59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2880" indent="0">
              <a:buNone/>
              <a:defRPr sz="2600">
                <a:solidFill>
                  <a:schemeClr val="tx1">
                    <a:tint val="75000"/>
                  </a:schemeClr>
                </a:solidFill>
              </a:defRPr>
            </a:lvl2pPr>
            <a:lvl3pPr marL="1305765" indent="0">
              <a:buNone/>
              <a:defRPr sz="2100">
                <a:solidFill>
                  <a:schemeClr val="tx1">
                    <a:tint val="75000"/>
                  </a:schemeClr>
                </a:solidFill>
              </a:defRPr>
            </a:lvl3pPr>
            <a:lvl4pPr marL="1958648" indent="0">
              <a:buNone/>
              <a:defRPr sz="2100">
                <a:solidFill>
                  <a:schemeClr val="tx1">
                    <a:tint val="75000"/>
                  </a:schemeClr>
                </a:solidFill>
              </a:defRPr>
            </a:lvl4pPr>
            <a:lvl5pPr marL="2611531" indent="0">
              <a:buNone/>
              <a:defRPr sz="2100">
                <a:solidFill>
                  <a:schemeClr val="tx1">
                    <a:tint val="75000"/>
                  </a:schemeClr>
                </a:solidFill>
              </a:defRPr>
            </a:lvl5pPr>
            <a:lvl6pPr marL="3264408" indent="0">
              <a:buNone/>
              <a:defRPr sz="2100">
                <a:solidFill>
                  <a:schemeClr val="tx1">
                    <a:tint val="75000"/>
                  </a:schemeClr>
                </a:solidFill>
              </a:defRPr>
            </a:lvl6pPr>
            <a:lvl7pPr marL="3917291" indent="0">
              <a:buNone/>
              <a:defRPr sz="2100">
                <a:solidFill>
                  <a:schemeClr val="tx1">
                    <a:tint val="75000"/>
                  </a:schemeClr>
                </a:solidFill>
              </a:defRPr>
            </a:lvl7pPr>
            <a:lvl8pPr marL="4570171" indent="0">
              <a:buNone/>
              <a:defRPr sz="2100">
                <a:solidFill>
                  <a:schemeClr val="tx1">
                    <a:tint val="75000"/>
                  </a:schemeClr>
                </a:solidFill>
              </a:defRPr>
            </a:lvl8pPr>
            <a:lvl9pPr marL="5223054"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2883A7-EBF1-4C0F-AD12-1EE5C27EA423}" type="datetimeFigureOut">
              <a:rPr lang="en-US" smtClean="0"/>
              <a:pPr/>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0EB54-AB88-422A-AEAF-27AFF84E2FCE}"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ftr" sz="quarter" idx="10"/>
          </p:nvPr>
        </p:nvSpPr>
        <p:spPr>
          <a:xfrm>
            <a:off x="220981" y="7871463"/>
            <a:ext cx="10474960" cy="226696"/>
          </a:xfrm>
          <a:prstGeom prst="rect">
            <a:avLst/>
          </a:prstGeom>
          <a:ln/>
        </p:spPr>
        <p:txBody>
          <a:bodyPr lIns="91440" tIns="45720" rIns="91440" bIns="45720"/>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43" y="327659"/>
            <a:ext cx="4813301" cy="1394461"/>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3"/>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43" y="1722120"/>
            <a:ext cx="4813301" cy="5629277"/>
          </a:xfrm>
        </p:spPr>
        <p:txBody>
          <a:bodyPr/>
          <a:lstStyle>
            <a:lvl1pPr marL="0" indent="0">
              <a:buNone/>
              <a:defRPr sz="2100"/>
            </a:lvl1pPr>
            <a:lvl2pPr marL="652880" indent="0">
              <a:buNone/>
              <a:defRPr sz="1800"/>
            </a:lvl2pPr>
            <a:lvl3pPr marL="1305765" indent="0">
              <a:buNone/>
              <a:defRPr sz="1400"/>
            </a:lvl3pPr>
            <a:lvl4pPr marL="1958648" indent="0">
              <a:buNone/>
              <a:defRPr sz="1300"/>
            </a:lvl4pPr>
            <a:lvl5pPr marL="2611531" indent="0">
              <a:buNone/>
              <a:defRPr sz="1300"/>
            </a:lvl5pPr>
            <a:lvl6pPr marL="3264408" indent="0">
              <a:buNone/>
              <a:defRPr sz="1300"/>
            </a:lvl6pPr>
            <a:lvl7pPr marL="3917291" indent="0">
              <a:buNone/>
              <a:defRPr sz="1300"/>
            </a:lvl7pPr>
            <a:lvl8pPr marL="4570171" indent="0">
              <a:buNone/>
              <a:defRPr sz="1300"/>
            </a:lvl8pPr>
            <a:lvl9pPr marL="5223054" indent="0">
              <a:buNone/>
              <a:defRPr sz="1300"/>
            </a:lvl9pPr>
          </a:lstStyle>
          <a:p>
            <a:pPr lvl="0"/>
            <a:r>
              <a:rPr lang="en-US" smtClean="0"/>
              <a:t>Click to edit Master text styles</a:t>
            </a:r>
          </a:p>
        </p:txBody>
      </p:sp>
      <p:sp>
        <p:nvSpPr>
          <p:cNvPr id="5" name="Rectangle 23"/>
          <p:cNvSpPr>
            <a:spLocks noGrp="1" noChangeArrowheads="1"/>
          </p:cNvSpPr>
          <p:nvPr>
            <p:ph type="ftr" sz="quarter" idx="10"/>
          </p:nvPr>
        </p:nvSpPr>
        <p:spPr>
          <a:xfrm>
            <a:off x="220981" y="7871463"/>
            <a:ext cx="10474960" cy="226696"/>
          </a:xfrm>
          <a:prstGeom prst="rect">
            <a:avLst/>
          </a:prstGeom>
          <a:ln/>
        </p:spPr>
        <p:txBody>
          <a:bodyPr lIns="91440" tIns="45720" rIns="91440" bIns="45720"/>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2880" indent="0">
              <a:buNone/>
              <a:defRPr sz="4000"/>
            </a:lvl2pPr>
            <a:lvl3pPr marL="1305765" indent="0">
              <a:buNone/>
              <a:defRPr sz="3400"/>
            </a:lvl3pPr>
            <a:lvl4pPr marL="1958648" indent="0">
              <a:buNone/>
              <a:defRPr sz="2900"/>
            </a:lvl4pPr>
            <a:lvl5pPr marL="2611531" indent="0">
              <a:buNone/>
              <a:defRPr sz="2900"/>
            </a:lvl5pPr>
            <a:lvl6pPr marL="3264408" indent="0">
              <a:buNone/>
              <a:defRPr sz="2900"/>
            </a:lvl6pPr>
            <a:lvl7pPr marL="3917291" indent="0">
              <a:buNone/>
              <a:defRPr sz="2900"/>
            </a:lvl7pPr>
            <a:lvl8pPr marL="4570171" indent="0">
              <a:buNone/>
              <a:defRPr sz="2900"/>
            </a:lvl8pPr>
            <a:lvl9pPr marL="5223054" indent="0">
              <a:buNone/>
              <a:defRPr sz="2900"/>
            </a:lvl9pPr>
          </a:lstStyle>
          <a:p>
            <a:pPr lvl="0"/>
            <a:endParaRPr lang="en-US" noProof="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100"/>
            </a:lvl1pPr>
            <a:lvl2pPr marL="652880" indent="0">
              <a:buNone/>
              <a:defRPr sz="1800"/>
            </a:lvl2pPr>
            <a:lvl3pPr marL="1305765" indent="0">
              <a:buNone/>
              <a:defRPr sz="1400"/>
            </a:lvl3pPr>
            <a:lvl4pPr marL="1958648" indent="0">
              <a:buNone/>
              <a:defRPr sz="1300"/>
            </a:lvl4pPr>
            <a:lvl5pPr marL="2611531" indent="0">
              <a:buNone/>
              <a:defRPr sz="1300"/>
            </a:lvl5pPr>
            <a:lvl6pPr marL="3264408" indent="0">
              <a:buNone/>
              <a:defRPr sz="1300"/>
            </a:lvl6pPr>
            <a:lvl7pPr marL="3917291" indent="0">
              <a:buNone/>
              <a:defRPr sz="1300"/>
            </a:lvl7pPr>
            <a:lvl8pPr marL="4570171" indent="0">
              <a:buNone/>
              <a:defRPr sz="1300"/>
            </a:lvl8pPr>
            <a:lvl9pPr marL="5223054" indent="0">
              <a:buNone/>
              <a:defRPr sz="1300"/>
            </a:lvl9pPr>
          </a:lstStyle>
          <a:p>
            <a:pPr lvl="0"/>
            <a:r>
              <a:rPr lang="en-US" smtClean="0"/>
              <a:t>Click to edit Master text styles</a:t>
            </a:r>
          </a:p>
        </p:txBody>
      </p:sp>
      <p:sp>
        <p:nvSpPr>
          <p:cNvPr id="5" name="Rectangle 23"/>
          <p:cNvSpPr>
            <a:spLocks noGrp="1" noChangeArrowheads="1"/>
          </p:cNvSpPr>
          <p:nvPr>
            <p:ph type="ftr" sz="quarter" idx="10"/>
          </p:nvPr>
        </p:nvSpPr>
        <p:spPr>
          <a:xfrm>
            <a:off x="220981" y="7871463"/>
            <a:ext cx="10474960" cy="226696"/>
          </a:xfrm>
          <a:prstGeom prst="rect">
            <a:avLst/>
          </a:prstGeom>
          <a:ln/>
        </p:spPr>
        <p:txBody>
          <a:bodyPr lIns="91440" tIns="45720" rIns="91440" bIns="45720"/>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xfrm>
            <a:off x="220981" y="7871463"/>
            <a:ext cx="10474960" cy="226696"/>
          </a:xfrm>
          <a:prstGeom prst="rect">
            <a:avLst/>
          </a:prstGeom>
          <a:ln/>
        </p:spPr>
        <p:txBody>
          <a:bodyPr lIns="91440" tIns="45720" rIns="91440" bIns="45720"/>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515600" y="466726"/>
            <a:ext cx="3037840" cy="66655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02080" y="466726"/>
            <a:ext cx="8869680" cy="66655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xfrm>
            <a:off x="220981" y="7871463"/>
            <a:ext cx="10474960" cy="226696"/>
          </a:xfrm>
          <a:prstGeom prst="rect">
            <a:avLst/>
          </a:prstGeom>
          <a:ln/>
        </p:spPr>
        <p:txBody>
          <a:bodyPr lIns="91440" tIns="45720" rIns="91440" bIns="45720"/>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22400" y="466726"/>
            <a:ext cx="12131040" cy="1028701"/>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402080" y="1920240"/>
            <a:ext cx="12059920" cy="5212080"/>
          </a:xfrm>
        </p:spPr>
        <p:txBody>
          <a:bodyPr/>
          <a:lstStyle/>
          <a:p>
            <a:pPr lvl="0"/>
            <a:endParaRPr lang="en-US" noProof="0"/>
          </a:p>
        </p:txBody>
      </p:sp>
      <p:sp>
        <p:nvSpPr>
          <p:cNvPr id="4" name="Rectangle 23"/>
          <p:cNvSpPr>
            <a:spLocks noGrp="1" noChangeArrowheads="1"/>
          </p:cNvSpPr>
          <p:nvPr>
            <p:ph type="ftr" sz="quarter" idx="10"/>
          </p:nvPr>
        </p:nvSpPr>
        <p:spPr>
          <a:xfrm>
            <a:off x="220981" y="7871463"/>
            <a:ext cx="10474960" cy="226696"/>
          </a:xfrm>
          <a:prstGeom prst="rect">
            <a:avLst/>
          </a:prstGeom>
          <a:ln/>
        </p:spPr>
        <p:txBody>
          <a:bodyPr lIns="91440" tIns="45720" rIns="91440" bIns="45720"/>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86955" y="392863"/>
            <a:ext cx="13167338" cy="650232"/>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1286955" y="2435361"/>
            <a:ext cx="13167360" cy="49001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1286955" y="1037146"/>
            <a:ext cx="13167360" cy="487680"/>
          </a:xfrm>
        </p:spPr>
        <p:txBody>
          <a:bodyPr anchor="t" anchorCtr="0">
            <a:noAutofit/>
          </a:bodyPr>
          <a:lstStyle>
            <a:lvl1pPr marL="0" indent="0">
              <a:spcAft>
                <a:spcPts val="0"/>
              </a:spcAft>
              <a:buFontTx/>
              <a:buNone/>
              <a:defRPr sz="3200">
                <a:solidFill>
                  <a:schemeClr val="accent1"/>
                </a:solidFill>
              </a:defRPr>
            </a:lvl1pPr>
            <a:lvl2pPr marL="731520" indent="0">
              <a:buFontTx/>
              <a:buNone/>
              <a:defRPr/>
            </a:lvl2pPr>
            <a:lvl3pPr marL="1463040" indent="0">
              <a:buFontTx/>
              <a:buNone/>
              <a:defRPr/>
            </a:lvl3pPr>
            <a:lvl4pPr marL="2194560" indent="0">
              <a:buFontTx/>
              <a:buNone/>
              <a:defRPr/>
            </a:lvl4pPr>
            <a:lvl5pPr marL="2926080" indent="0">
              <a:buFontTx/>
              <a:buNone/>
              <a:defRPr/>
            </a:lvl5pPr>
          </a:lstStyle>
          <a:p>
            <a:pPr lvl="0"/>
            <a:r>
              <a:rPr lang="en-US" smtClean="0"/>
              <a:t>Click to edit Master text styles</a:t>
            </a:r>
          </a:p>
        </p:txBody>
      </p:sp>
      <p:sp>
        <p:nvSpPr>
          <p:cNvPr id="5" name="Rectangle 4"/>
          <p:cNvSpPr/>
          <p:nvPr userDrawn="1"/>
        </p:nvSpPr>
        <p:spPr>
          <a:xfrm>
            <a:off x="0" y="0"/>
            <a:ext cx="921715" cy="89245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6304" tIns="73152" rIns="146304" bIns="73152" rtlCol="0" anchor="ctr"/>
          <a:lstStyle/>
          <a:p>
            <a:pPr algn="ctr"/>
            <a:endParaRPr lang="en-US" dirty="0"/>
          </a:p>
        </p:txBody>
      </p:sp>
    </p:spTree>
    <p:extLst>
      <p:ext uri="{BB962C8B-B14F-4D97-AF65-F5344CB8AC3E}">
        <p14:creationId xmlns="" xmlns:p14="http://schemas.microsoft.com/office/powerpoint/2010/main" val="27722042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58"/>
            <a:ext cx="6461760" cy="5431157"/>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58"/>
            <a:ext cx="6461760" cy="5431157"/>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2883A7-EBF1-4C0F-AD12-1EE5C27EA423}" type="datetimeFigureOut">
              <a:rPr lang="en-US" smtClean="0"/>
              <a:pPr/>
              <a:t>10/28/2013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E0EB54-AB88-422A-AEAF-27AFF84E2F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8"/>
            <a:ext cx="6464301" cy="767714"/>
          </a:xfrm>
        </p:spPr>
        <p:txBody>
          <a:bodyPr anchor="b"/>
          <a:lstStyle>
            <a:lvl1pPr marL="0" indent="0">
              <a:buNone/>
              <a:defRPr sz="3400" b="1"/>
            </a:lvl1pPr>
            <a:lvl2pPr marL="652880" indent="0">
              <a:buNone/>
              <a:defRPr sz="2900" b="1"/>
            </a:lvl2pPr>
            <a:lvl3pPr marL="1305765" indent="0">
              <a:buNone/>
              <a:defRPr sz="2600" b="1"/>
            </a:lvl3pPr>
            <a:lvl4pPr marL="1958648" indent="0">
              <a:buNone/>
              <a:defRPr sz="2100" b="1"/>
            </a:lvl4pPr>
            <a:lvl5pPr marL="2611531" indent="0">
              <a:buNone/>
              <a:defRPr sz="2100" b="1"/>
            </a:lvl5pPr>
            <a:lvl6pPr marL="3264408" indent="0">
              <a:buNone/>
              <a:defRPr sz="2100" b="1"/>
            </a:lvl6pPr>
            <a:lvl7pPr marL="3917291" indent="0">
              <a:buNone/>
              <a:defRPr sz="2100" b="1"/>
            </a:lvl7pPr>
            <a:lvl8pPr marL="4570171" indent="0">
              <a:buNone/>
              <a:defRPr sz="2100" b="1"/>
            </a:lvl8pPr>
            <a:lvl9pPr marL="5223054"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731520" y="2609849"/>
            <a:ext cx="6464301" cy="4741546"/>
          </a:xfrm>
        </p:spPr>
        <p:txBody>
          <a:bodyPr/>
          <a:lstStyle>
            <a:lvl1pPr>
              <a:defRPr sz="3400"/>
            </a:lvl1pPr>
            <a:lvl2pPr>
              <a:defRPr sz="2900"/>
            </a:lvl2pPr>
            <a:lvl3pPr>
              <a:defRPr sz="26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2" y="1842138"/>
            <a:ext cx="6466840" cy="767714"/>
          </a:xfrm>
        </p:spPr>
        <p:txBody>
          <a:bodyPr anchor="b"/>
          <a:lstStyle>
            <a:lvl1pPr marL="0" indent="0">
              <a:buNone/>
              <a:defRPr sz="3400" b="1"/>
            </a:lvl1pPr>
            <a:lvl2pPr marL="652880" indent="0">
              <a:buNone/>
              <a:defRPr sz="2900" b="1"/>
            </a:lvl2pPr>
            <a:lvl3pPr marL="1305765" indent="0">
              <a:buNone/>
              <a:defRPr sz="2600" b="1"/>
            </a:lvl3pPr>
            <a:lvl4pPr marL="1958648" indent="0">
              <a:buNone/>
              <a:defRPr sz="2100" b="1"/>
            </a:lvl4pPr>
            <a:lvl5pPr marL="2611531" indent="0">
              <a:buNone/>
              <a:defRPr sz="2100" b="1"/>
            </a:lvl5pPr>
            <a:lvl6pPr marL="3264408" indent="0">
              <a:buNone/>
              <a:defRPr sz="2100" b="1"/>
            </a:lvl6pPr>
            <a:lvl7pPr marL="3917291" indent="0">
              <a:buNone/>
              <a:defRPr sz="2100" b="1"/>
            </a:lvl7pPr>
            <a:lvl8pPr marL="4570171" indent="0">
              <a:buNone/>
              <a:defRPr sz="2100" b="1"/>
            </a:lvl8pPr>
            <a:lvl9pPr marL="5223054"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7432042" y="2609849"/>
            <a:ext cx="6466840" cy="4741546"/>
          </a:xfrm>
        </p:spPr>
        <p:txBody>
          <a:bodyPr/>
          <a:lstStyle>
            <a:lvl1pPr>
              <a:defRPr sz="3400"/>
            </a:lvl1pPr>
            <a:lvl2pPr>
              <a:defRPr sz="2900"/>
            </a:lvl2pPr>
            <a:lvl3pPr>
              <a:defRPr sz="26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2883A7-EBF1-4C0F-AD12-1EE5C27EA423}" type="datetimeFigureOut">
              <a:rPr lang="en-US" smtClean="0"/>
              <a:pPr/>
              <a:t>10/28/2013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E0EB54-AB88-422A-AEAF-27AFF84E2F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2883A7-EBF1-4C0F-AD12-1EE5C27EA423}" type="datetimeFigureOut">
              <a:rPr lang="en-US" smtClean="0"/>
              <a:pPr/>
              <a:t>10/28/2013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E0EB54-AB88-422A-AEAF-27AFF84E2F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883A7-EBF1-4C0F-AD12-1EE5C27EA423}" type="datetimeFigureOut">
              <a:rPr lang="en-US" smtClean="0"/>
              <a:pPr/>
              <a:t>10/28/2013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E0EB54-AB88-422A-AEAF-27AFF84E2F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51" y="327670"/>
            <a:ext cx="4813301" cy="1394461"/>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6"/>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51" y="1722123"/>
            <a:ext cx="4813301" cy="5629277"/>
          </a:xfrm>
        </p:spPr>
        <p:txBody>
          <a:bodyPr/>
          <a:lstStyle>
            <a:lvl1pPr marL="0" indent="0">
              <a:buNone/>
              <a:defRPr sz="2100"/>
            </a:lvl1pPr>
            <a:lvl2pPr marL="652880" indent="0">
              <a:buNone/>
              <a:defRPr sz="1900"/>
            </a:lvl2pPr>
            <a:lvl3pPr marL="1305765" indent="0">
              <a:buNone/>
              <a:defRPr sz="1400"/>
            </a:lvl3pPr>
            <a:lvl4pPr marL="1958648" indent="0">
              <a:buNone/>
              <a:defRPr sz="1300"/>
            </a:lvl4pPr>
            <a:lvl5pPr marL="2611531" indent="0">
              <a:buNone/>
              <a:defRPr sz="1300"/>
            </a:lvl5pPr>
            <a:lvl6pPr marL="3264408" indent="0">
              <a:buNone/>
              <a:defRPr sz="1300"/>
            </a:lvl6pPr>
            <a:lvl7pPr marL="3917291" indent="0">
              <a:buNone/>
              <a:defRPr sz="1300"/>
            </a:lvl7pPr>
            <a:lvl8pPr marL="4570171" indent="0">
              <a:buNone/>
              <a:defRPr sz="1300"/>
            </a:lvl8pPr>
            <a:lvl9pPr marL="5223054"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2883A7-EBF1-4C0F-AD12-1EE5C27EA423}" type="datetimeFigureOut">
              <a:rPr lang="en-US" smtClean="0"/>
              <a:pPr/>
              <a:t>10/28/2013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E0EB54-AB88-422A-AEAF-27AFF84E2F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2880" indent="0">
              <a:buNone/>
              <a:defRPr sz="4000"/>
            </a:lvl2pPr>
            <a:lvl3pPr marL="1305765" indent="0">
              <a:buNone/>
              <a:defRPr sz="3400"/>
            </a:lvl3pPr>
            <a:lvl4pPr marL="1958648" indent="0">
              <a:buNone/>
              <a:defRPr sz="2900"/>
            </a:lvl4pPr>
            <a:lvl5pPr marL="2611531" indent="0">
              <a:buNone/>
              <a:defRPr sz="2900"/>
            </a:lvl5pPr>
            <a:lvl6pPr marL="3264408" indent="0">
              <a:buNone/>
              <a:defRPr sz="2900"/>
            </a:lvl6pPr>
            <a:lvl7pPr marL="3917291" indent="0">
              <a:buNone/>
              <a:defRPr sz="2900"/>
            </a:lvl7pPr>
            <a:lvl8pPr marL="4570171" indent="0">
              <a:buNone/>
              <a:defRPr sz="2900"/>
            </a:lvl8pPr>
            <a:lvl9pPr marL="5223054" indent="0">
              <a:buNone/>
              <a:defRPr sz="29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100"/>
            </a:lvl1pPr>
            <a:lvl2pPr marL="652880" indent="0">
              <a:buNone/>
              <a:defRPr sz="1900"/>
            </a:lvl2pPr>
            <a:lvl3pPr marL="1305765" indent="0">
              <a:buNone/>
              <a:defRPr sz="1400"/>
            </a:lvl3pPr>
            <a:lvl4pPr marL="1958648" indent="0">
              <a:buNone/>
              <a:defRPr sz="1300"/>
            </a:lvl4pPr>
            <a:lvl5pPr marL="2611531" indent="0">
              <a:buNone/>
              <a:defRPr sz="1300"/>
            </a:lvl5pPr>
            <a:lvl6pPr marL="3264408" indent="0">
              <a:buNone/>
              <a:defRPr sz="1300"/>
            </a:lvl6pPr>
            <a:lvl7pPr marL="3917291" indent="0">
              <a:buNone/>
              <a:defRPr sz="1300"/>
            </a:lvl7pPr>
            <a:lvl8pPr marL="4570171" indent="0">
              <a:buNone/>
              <a:defRPr sz="1300"/>
            </a:lvl8pPr>
            <a:lvl9pPr marL="5223054"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2883A7-EBF1-4C0F-AD12-1EE5C27EA423}" type="datetimeFigureOut">
              <a:rPr lang="en-US" smtClean="0"/>
              <a:pPr/>
              <a:t>10/28/2013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E0EB54-AB88-422A-AEAF-27AFF84E2F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1.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574" tIns="65288" rIns="130574" bIns="6528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58"/>
            <a:ext cx="13167360" cy="5431157"/>
          </a:xfrm>
          <a:prstGeom prst="rect">
            <a:avLst/>
          </a:prstGeom>
        </p:spPr>
        <p:txBody>
          <a:bodyPr vert="horz" lIns="130574" tIns="65288" rIns="130574" bIns="652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4"/>
            <a:ext cx="3413760" cy="438150"/>
          </a:xfrm>
          <a:prstGeom prst="rect">
            <a:avLst/>
          </a:prstGeom>
        </p:spPr>
        <p:txBody>
          <a:bodyPr vert="horz" lIns="130574" tIns="65288" rIns="130574" bIns="65288" rtlCol="0" anchor="ctr"/>
          <a:lstStyle>
            <a:lvl1pPr algn="l">
              <a:defRPr sz="1900">
                <a:solidFill>
                  <a:schemeClr val="tx1">
                    <a:tint val="75000"/>
                  </a:schemeClr>
                </a:solidFill>
              </a:defRPr>
            </a:lvl1pPr>
          </a:lstStyle>
          <a:p>
            <a:fld id="{F62883A7-EBF1-4C0F-AD12-1EE5C27EA423}" type="datetimeFigureOut">
              <a:rPr lang="en-US" smtClean="0"/>
              <a:pPr/>
              <a:t>10/28/2013</a:t>
            </a:fld>
            <a:endParaRPr lang="en-US"/>
          </a:p>
        </p:txBody>
      </p:sp>
      <p:sp>
        <p:nvSpPr>
          <p:cNvPr id="5" name="Footer Placeholder 4"/>
          <p:cNvSpPr>
            <a:spLocks noGrp="1"/>
          </p:cNvSpPr>
          <p:nvPr>
            <p:ph type="ftr" sz="quarter" idx="3"/>
          </p:nvPr>
        </p:nvSpPr>
        <p:spPr>
          <a:xfrm>
            <a:off x="4998720" y="7627624"/>
            <a:ext cx="4632960" cy="438150"/>
          </a:xfrm>
          <a:prstGeom prst="rect">
            <a:avLst/>
          </a:prstGeom>
        </p:spPr>
        <p:txBody>
          <a:bodyPr vert="horz" lIns="130574" tIns="65288" rIns="130574" bIns="65288"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4"/>
            <a:ext cx="3413760" cy="438150"/>
          </a:xfrm>
          <a:prstGeom prst="rect">
            <a:avLst/>
          </a:prstGeom>
        </p:spPr>
        <p:txBody>
          <a:bodyPr vert="horz" lIns="130574" tIns="65288" rIns="130574" bIns="65288" rtlCol="0" anchor="ctr"/>
          <a:lstStyle>
            <a:lvl1pPr algn="r">
              <a:defRPr sz="1900">
                <a:solidFill>
                  <a:schemeClr val="tx1">
                    <a:tint val="75000"/>
                  </a:schemeClr>
                </a:solidFill>
              </a:defRPr>
            </a:lvl1pPr>
          </a:lstStyle>
          <a:p>
            <a:fld id="{72E0EB54-AB88-422A-AEAF-27AFF84E2F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5765" rtl="0" eaLnBrk="1" latinLnBrk="0" hangingPunct="1">
        <a:spcBef>
          <a:spcPct val="0"/>
        </a:spcBef>
        <a:buNone/>
        <a:defRPr sz="6100" kern="1200">
          <a:solidFill>
            <a:schemeClr val="tx1"/>
          </a:solidFill>
          <a:latin typeface="+mj-lt"/>
          <a:ea typeface="+mj-ea"/>
          <a:cs typeface="+mj-cs"/>
        </a:defRPr>
      </a:lvl1pPr>
    </p:titleStyle>
    <p:bodyStyle>
      <a:lvl1pPr marL="489664" indent="-489664" algn="l" defTabSz="1305765"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0934" indent="-408054" algn="l" defTabSz="1305765"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206" indent="-326438" algn="l" defTabSz="1305765"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086" indent="-326438" algn="l" defTabSz="1305765"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7970" indent="-326438" algn="l" defTabSz="1305765"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0846" indent="-326438" algn="l" defTabSz="1305765"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3730" indent="-326438" algn="l" defTabSz="1305765"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6613" indent="-326438" algn="l" defTabSz="1305765"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49494" indent="-326438" algn="l" defTabSz="1305765"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5765" rtl="0" eaLnBrk="1" latinLnBrk="0" hangingPunct="1">
        <a:defRPr sz="2600" kern="1200">
          <a:solidFill>
            <a:schemeClr val="tx1"/>
          </a:solidFill>
          <a:latin typeface="+mn-lt"/>
          <a:ea typeface="+mn-ea"/>
          <a:cs typeface="+mn-cs"/>
        </a:defRPr>
      </a:lvl1pPr>
      <a:lvl2pPr marL="652880" algn="l" defTabSz="1305765" rtl="0" eaLnBrk="1" latinLnBrk="0" hangingPunct="1">
        <a:defRPr sz="2600" kern="1200">
          <a:solidFill>
            <a:schemeClr val="tx1"/>
          </a:solidFill>
          <a:latin typeface="+mn-lt"/>
          <a:ea typeface="+mn-ea"/>
          <a:cs typeface="+mn-cs"/>
        </a:defRPr>
      </a:lvl2pPr>
      <a:lvl3pPr marL="1305765" algn="l" defTabSz="1305765" rtl="0" eaLnBrk="1" latinLnBrk="0" hangingPunct="1">
        <a:defRPr sz="2600" kern="1200">
          <a:solidFill>
            <a:schemeClr val="tx1"/>
          </a:solidFill>
          <a:latin typeface="+mn-lt"/>
          <a:ea typeface="+mn-ea"/>
          <a:cs typeface="+mn-cs"/>
        </a:defRPr>
      </a:lvl3pPr>
      <a:lvl4pPr marL="1958648" algn="l" defTabSz="1305765" rtl="0" eaLnBrk="1" latinLnBrk="0" hangingPunct="1">
        <a:defRPr sz="2600" kern="1200">
          <a:solidFill>
            <a:schemeClr val="tx1"/>
          </a:solidFill>
          <a:latin typeface="+mn-lt"/>
          <a:ea typeface="+mn-ea"/>
          <a:cs typeface="+mn-cs"/>
        </a:defRPr>
      </a:lvl4pPr>
      <a:lvl5pPr marL="2611531" algn="l" defTabSz="1305765" rtl="0" eaLnBrk="1" latinLnBrk="0" hangingPunct="1">
        <a:defRPr sz="2600" kern="1200">
          <a:solidFill>
            <a:schemeClr val="tx1"/>
          </a:solidFill>
          <a:latin typeface="+mn-lt"/>
          <a:ea typeface="+mn-ea"/>
          <a:cs typeface="+mn-cs"/>
        </a:defRPr>
      </a:lvl5pPr>
      <a:lvl6pPr marL="3264408" algn="l" defTabSz="1305765" rtl="0" eaLnBrk="1" latinLnBrk="0" hangingPunct="1">
        <a:defRPr sz="2600" kern="1200">
          <a:solidFill>
            <a:schemeClr val="tx1"/>
          </a:solidFill>
          <a:latin typeface="+mn-lt"/>
          <a:ea typeface="+mn-ea"/>
          <a:cs typeface="+mn-cs"/>
        </a:defRPr>
      </a:lvl6pPr>
      <a:lvl7pPr marL="3917291" algn="l" defTabSz="1305765" rtl="0" eaLnBrk="1" latinLnBrk="0" hangingPunct="1">
        <a:defRPr sz="2600" kern="1200">
          <a:solidFill>
            <a:schemeClr val="tx1"/>
          </a:solidFill>
          <a:latin typeface="+mn-lt"/>
          <a:ea typeface="+mn-ea"/>
          <a:cs typeface="+mn-cs"/>
        </a:defRPr>
      </a:lvl7pPr>
      <a:lvl8pPr marL="4570171" algn="l" defTabSz="1305765" rtl="0" eaLnBrk="1" latinLnBrk="0" hangingPunct="1">
        <a:defRPr sz="2600" kern="1200">
          <a:solidFill>
            <a:schemeClr val="tx1"/>
          </a:solidFill>
          <a:latin typeface="+mn-lt"/>
          <a:ea typeface="+mn-ea"/>
          <a:cs typeface="+mn-cs"/>
        </a:defRPr>
      </a:lvl8pPr>
      <a:lvl9pPr marL="5223054" algn="l" defTabSz="1305765"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92861" y="321724"/>
            <a:ext cx="13012419" cy="6916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1292861" y="1862664"/>
            <a:ext cx="13002259" cy="5565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4998720" y="7627630"/>
            <a:ext cx="4632960" cy="439421"/>
          </a:xfrm>
          <a:prstGeom prst="rect">
            <a:avLst/>
          </a:prstGeom>
        </p:spPr>
        <p:txBody>
          <a:bodyPr vert="horz" wrap="square" lIns="91354" tIns="45677" rIns="91354" bIns="45677" rtlCol="0" anchor="ctr"/>
          <a:lstStyle>
            <a:lvl1pPr algn="ctr" defTabSz="914080" fontAlgn="base">
              <a:lnSpc>
                <a:spcPct val="90000"/>
              </a:lnSpc>
              <a:spcBef>
                <a:spcPct val="50000"/>
              </a:spcBef>
              <a:spcAft>
                <a:spcPct val="0"/>
              </a:spcAft>
              <a:buClr>
                <a:srgbClr val="829E7E"/>
              </a:buClr>
              <a:defRPr sz="1100">
                <a:solidFill>
                  <a:schemeClr val="tx1">
                    <a:tint val="75000"/>
                  </a:schemeClr>
                </a:solidFill>
                <a:latin typeface="Arial" charset="0"/>
                <a:ea typeface="ＭＳ Ｐゴシック" charset="-128"/>
                <a:cs typeface="+mn-cs"/>
              </a:defRPr>
            </a:lvl1pPr>
          </a:lstStyle>
          <a:p>
            <a:pPr>
              <a:defRPr/>
            </a:pPr>
            <a:endParaRPr lang="en-US" dirty="0">
              <a:solidFill>
                <a:srgbClr val="000000">
                  <a:tint val="75000"/>
                </a:srgbClr>
              </a:solidFill>
            </a:endParaRPr>
          </a:p>
        </p:txBody>
      </p:sp>
      <p:pic>
        <p:nvPicPr>
          <p:cNvPr id="1029" name="Picture 24" descr="Small Red Square"/>
          <p:cNvPicPr>
            <a:picLocks noChangeAspect="1" noChangeArrowheads="1"/>
          </p:cNvPicPr>
          <p:nvPr/>
        </p:nvPicPr>
        <p:blipFill>
          <a:blip r:embed="rId14" cstate="print">
            <a:alphaModFix amt="0"/>
            <a:extLst>
              <a:ext uri="{28A0092B-C50C-407E-A947-70E740481C1C}">
                <a14:useLocalDpi xmlns:a14="http://schemas.microsoft.com/office/drawing/2010/main" xmlns="" val="0"/>
              </a:ext>
            </a:extLst>
          </a:blip>
          <a:srcRect/>
          <a:stretch>
            <a:fillRect/>
          </a:stretch>
        </p:blipFill>
        <p:spPr bwMode="auto">
          <a:xfrm>
            <a:off x="0" y="25"/>
            <a:ext cx="916941" cy="881381"/>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0" name="Text Box 14"/>
          <p:cNvSpPr txBox="1">
            <a:spLocks noChangeArrowheads="1"/>
          </p:cNvSpPr>
          <p:nvPr/>
        </p:nvSpPr>
        <p:spPr bwMode="auto">
          <a:xfrm>
            <a:off x="1022066" y="7782450"/>
            <a:ext cx="4464338" cy="218550"/>
          </a:xfrm>
          <a:prstGeom prst="rect">
            <a:avLst/>
          </a:prstGeom>
          <a:noFill/>
          <a:ln w="9525">
            <a:noFill/>
            <a:miter lim="800000"/>
            <a:headEnd/>
            <a:tailEnd/>
          </a:ln>
          <a:effectLst/>
        </p:spPr>
        <p:txBody>
          <a:bodyPr wrap="square" lIns="55182" tIns="27590" rIns="55182" bIns="27590"/>
          <a:lstStyle>
            <a:lvl1pPr eaLnBrk="0" hangingPunct="0">
              <a:defRPr sz="700">
                <a:solidFill>
                  <a:schemeClr val="tx1"/>
                </a:solidFill>
                <a:latin typeface="Arial" pitchFamily="34" charset="0"/>
                <a:ea typeface="ＭＳ Ｐゴシック" pitchFamily="34" charset="-128"/>
              </a:defRPr>
            </a:lvl1pPr>
            <a:lvl2pPr marL="742950" indent="-285750" eaLnBrk="0" hangingPunct="0">
              <a:defRPr sz="700">
                <a:solidFill>
                  <a:schemeClr val="tx1"/>
                </a:solidFill>
                <a:latin typeface="Arial" pitchFamily="34" charset="0"/>
                <a:ea typeface="ＭＳ Ｐゴシック" pitchFamily="34" charset="-128"/>
              </a:defRPr>
            </a:lvl2pPr>
            <a:lvl3pPr marL="1143000" indent="-228600" eaLnBrk="0" hangingPunct="0">
              <a:defRPr sz="700">
                <a:solidFill>
                  <a:schemeClr val="tx1"/>
                </a:solidFill>
                <a:latin typeface="Arial" pitchFamily="34" charset="0"/>
                <a:ea typeface="ＭＳ Ｐゴシック" pitchFamily="34" charset="-128"/>
              </a:defRPr>
            </a:lvl3pPr>
            <a:lvl4pPr marL="1600200" indent="-228600" eaLnBrk="0" hangingPunct="0">
              <a:defRPr sz="700">
                <a:solidFill>
                  <a:schemeClr val="tx1"/>
                </a:solidFill>
                <a:latin typeface="Arial" pitchFamily="34" charset="0"/>
                <a:ea typeface="ＭＳ Ｐゴシック" pitchFamily="34" charset="-128"/>
              </a:defRPr>
            </a:lvl4pPr>
            <a:lvl5pPr marL="2057400" indent="-228600" eaLnBrk="0" hangingPunct="0">
              <a:defRPr sz="7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00">
                <a:solidFill>
                  <a:schemeClr val="tx1"/>
                </a:solidFill>
                <a:latin typeface="Arial" pitchFamily="34" charset="0"/>
                <a:ea typeface="ＭＳ Ｐゴシック" pitchFamily="34" charset="-128"/>
              </a:defRPr>
            </a:lvl9pPr>
          </a:lstStyle>
          <a:p>
            <a:pPr marL="0" marR="0" indent="0" algn="l" defTabSz="1462530" rtl="0" eaLnBrk="1" fontAlgn="base" latinLnBrk="0" hangingPunct="1">
              <a:lnSpc>
                <a:spcPct val="90000"/>
              </a:lnSpc>
              <a:spcBef>
                <a:spcPct val="50000"/>
              </a:spcBef>
              <a:spcAft>
                <a:spcPct val="0"/>
              </a:spcAft>
              <a:buClr>
                <a:srgbClr val="829E7E"/>
              </a:buClr>
              <a:buSzTx/>
              <a:buFontTx/>
              <a:buNone/>
              <a:tabLst/>
              <a:defRPr/>
            </a:pPr>
            <a:fld id="{DF43EDC1-DE77-47A3-B56B-F28176B942E3}" type="slidenum">
              <a:rPr lang="en-US" sz="1000" smtClean="0">
                <a:solidFill>
                  <a:srgbClr val="000000"/>
                </a:solidFill>
                <a:cs typeface="Arial" pitchFamily="34" charset="0"/>
              </a:rPr>
              <a:pPr marL="0" marR="0" indent="0" algn="l" defTabSz="1462530" rtl="0" eaLnBrk="1" fontAlgn="base" latinLnBrk="0" hangingPunct="1">
                <a:lnSpc>
                  <a:spcPct val="90000"/>
                </a:lnSpc>
                <a:spcBef>
                  <a:spcPct val="50000"/>
                </a:spcBef>
                <a:spcAft>
                  <a:spcPct val="0"/>
                </a:spcAft>
                <a:buClr>
                  <a:srgbClr val="829E7E"/>
                </a:buClr>
                <a:buSzTx/>
                <a:buFontTx/>
                <a:buNone/>
                <a:tabLst/>
                <a:defRPr/>
              </a:pPr>
              <a:t>‹#›</a:t>
            </a:fld>
            <a:r>
              <a:rPr lang="en-US" sz="1000" dirty="0" smtClean="0">
                <a:solidFill>
                  <a:srgbClr val="000000"/>
                </a:solidFill>
                <a:cs typeface="Arial" pitchFamily="34" charset="0"/>
              </a:rPr>
              <a:t>  </a:t>
            </a:r>
            <a:r>
              <a:rPr lang="en-US" sz="1300" dirty="0" smtClean="0">
                <a:solidFill>
                  <a:srgbClr val="292929"/>
                </a:solidFill>
                <a:cs typeface="Arial" pitchFamily="34" charset="0"/>
              </a:rPr>
              <a:t>|</a:t>
            </a:r>
            <a:r>
              <a:rPr lang="en-US" sz="1000" dirty="0" smtClean="0">
                <a:solidFill>
                  <a:srgbClr val="292929"/>
                </a:solidFill>
                <a:cs typeface="Arial" pitchFamily="34" charset="0"/>
              </a:rPr>
              <a:t>   </a:t>
            </a:r>
            <a:r>
              <a:rPr lang="en-US" sz="800" dirty="0" smtClean="0">
                <a:solidFill>
                  <a:srgbClr val="292929"/>
                </a:solidFill>
              </a:rPr>
              <a:t>Copyright</a:t>
            </a:r>
            <a:r>
              <a:rPr lang="en-US" sz="800" baseline="0" dirty="0" smtClean="0">
                <a:solidFill>
                  <a:srgbClr val="292929"/>
                </a:solidFill>
              </a:rPr>
              <a:t> </a:t>
            </a:r>
            <a:r>
              <a:rPr lang="en-US" sz="800" dirty="0" smtClean="0">
                <a:solidFill>
                  <a:srgbClr val="292929"/>
                </a:solidFill>
              </a:rPr>
              <a:t>©</a:t>
            </a:r>
            <a:r>
              <a:rPr lang="en-US" sz="800" baseline="0" dirty="0" smtClean="0">
                <a:solidFill>
                  <a:srgbClr val="292929"/>
                </a:solidFill>
              </a:rPr>
              <a:t> 2012, Oracle and/or its affiliates. All rights reserved.</a:t>
            </a:r>
            <a:endParaRPr lang="en-US" sz="800" dirty="0" smtClean="0">
              <a:solidFill>
                <a:srgbClr val="292929"/>
              </a:solidFill>
            </a:endParaRPr>
          </a:p>
          <a:p>
            <a:pPr defTabSz="1462530" eaLnBrk="1" fontAlgn="base" hangingPunct="1">
              <a:lnSpc>
                <a:spcPct val="90000"/>
              </a:lnSpc>
              <a:spcBef>
                <a:spcPct val="50000"/>
              </a:spcBef>
              <a:spcAft>
                <a:spcPct val="0"/>
              </a:spcAft>
              <a:buClr>
                <a:srgbClr val="829E7E"/>
              </a:buClr>
              <a:defRPr/>
            </a:pPr>
            <a:endParaRPr lang="en-US" sz="1000" dirty="0" smtClean="0">
              <a:solidFill>
                <a:srgbClr val="292929"/>
              </a:solidFill>
              <a:cs typeface="Arial" pitchFamily="34" charset="0"/>
            </a:endParaRPr>
          </a:p>
          <a:p>
            <a:pPr defTabSz="914080" eaLnBrk="1" fontAlgn="base" hangingPunct="1">
              <a:lnSpc>
                <a:spcPct val="90000"/>
              </a:lnSpc>
              <a:spcBef>
                <a:spcPct val="50000"/>
              </a:spcBef>
              <a:spcAft>
                <a:spcPct val="0"/>
              </a:spcAft>
              <a:buClr>
                <a:srgbClr val="829E7E"/>
              </a:buClr>
              <a:defRPr/>
            </a:pPr>
            <a:endParaRPr lang="en-US" sz="1000" b="1" dirty="0" smtClean="0">
              <a:solidFill>
                <a:srgbClr val="B8B8B8"/>
              </a:solidFill>
              <a:cs typeface="Arial" pitchFamily="34" charset="0"/>
            </a:endParaRPr>
          </a:p>
        </p:txBody>
      </p:sp>
      <p:grpSp>
        <p:nvGrpSpPr>
          <p:cNvPr id="2" name="Group 5"/>
          <p:cNvGrpSpPr>
            <a:grpSpLocks/>
          </p:cNvGrpSpPr>
          <p:nvPr/>
        </p:nvGrpSpPr>
        <p:grpSpPr bwMode="auto">
          <a:xfrm>
            <a:off x="0" y="7406647"/>
            <a:ext cx="14630400" cy="269240"/>
            <a:chOff x="0" y="4629150"/>
            <a:chExt cx="9144000" cy="168275"/>
          </a:xfrm>
        </p:grpSpPr>
        <p:pic>
          <p:nvPicPr>
            <p:cNvPr id="1033" name="Picture 25" descr="Red Bar"/>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0" y="4629150"/>
              <a:ext cx="9144000"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 name="Picture 3" descr="O_redbox_clr_rgb.jpg"/>
            <p:cNvPicPr>
              <a:picLocks noChangeAspect="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7989654" y="4651456"/>
              <a:ext cx="755707" cy="118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84" r:id="rId11"/>
    <p:sldLayoutId id="2147483687" r:id="rId12"/>
  </p:sldLayoutIdLst>
  <p:timing>
    <p:tnLst>
      <p:par>
        <p:cTn id="1" dur="indefinite" restart="never" nodeType="tmRoot"/>
      </p:par>
    </p:tnLst>
  </p:timing>
  <p:txStyles>
    <p:titleStyle>
      <a:lvl1pPr algn="l" rtl="0" eaLnBrk="0" fontAlgn="base" hangingPunct="0">
        <a:spcBef>
          <a:spcPct val="0"/>
        </a:spcBef>
        <a:spcAft>
          <a:spcPct val="0"/>
        </a:spcAft>
        <a:defRPr sz="4600" b="1" kern="1200">
          <a:solidFill>
            <a:schemeClr val="tx1"/>
          </a:solidFill>
          <a:latin typeface="Arial" pitchFamily="34" charset="0"/>
          <a:ea typeface="ＭＳ Ｐゴシック" pitchFamily="127" charset="-128"/>
          <a:cs typeface="ＭＳ Ｐゴシック" pitchFamily="127" charset="-128"/>
        </a:defRPr>
      </a:lvl1pPr>
      <a:lvl2pPr algn="l" rtl="0" eaLnBrk="0" fontAlgn="base" hangingPunct="0">
        <a:spcBef>
          <a:spcPct val="0"/>
        </a:spcBef>
        <a:spcAft>
          <a:spcPct val="0"/>
        </a:spcAft>
        <a:defRPr sz="4000" b="1">
          <a:solidFill>
            <a:schemeClr val="tx1"/>
          </a:solidFill>
          <a:latin typeface="Arial" charset="0"/>
          <a:ea typeface="ＭＳ Ｐゴシック" pitchFamily="127" charset="-128"/>
          <a:cs typeface="ＭＳ Ｐゴシック" pitchFamily="127" charset="-128"/>
        </a:defRPr>
      </a:lvl2pPr>
      <a:lvl3pPr algn="l" rtl="0" eaLnBrk="0" fontAlgn="base" hangingPunct="0">
        <a:spcBef>
          <a:spcPct val="0"/>
        </a:spcBef>
        <a:spcAft>
          <a:spcPct val="0"/>
        </a:spcAft>
        <a:defRPr sz="4000" b="1">
          <a:solidFill>
            <a:schemeClr val="tx1"/>
          </a:solidFill>
          <a:latin typeface="Arial" charset="0"/>
          <a:ea typeface="ＭＳ Ｐゴシック" pitchFamily="127" charset="-128"/>
          <a:cs typeface="ＭＳ Ｐゴシック" pitchFamily="127" charset="-128"/>
        </a:defRPr>
      </a:lvl3pPr>
      <a:lvl4pPr algn="l" rtl="0" eaLnBrk="0" fontAlgn="base" hangingPunct="0">
        <a:spcBef>
          <a:spcPct val="0"/>
        </a:spcBef>
        <a:spcAft>
          <a:spcPct val="0"/>
        </a:spcAft>
        <a:defRPr sz="4000" b="1">
          <a:solidFill>
            <a:schemeClr val="tx1"/>
          </a:solidFill>
          <a:latin typeface="Arial" charset="0"/>
          <a:ea typeface="ＭＳ Ｐゴシック" pitchFamily="127" charset="-128"/>
          <a:cs typeface="ＭＳ Ｐゴシック" pitchFamily="127" charset="-128"/>
        </a:defRPr>
      </a:lvl4pPr>
      <a:lvl5pPr algn="l" rtl="0" eaLnBrk="0" fontAlgn="base" hangingPunct="0">
        <a:spcBef>
          <a:spcPct val="0"/>
        </a:spcBef>
        <a:spcAft>
          <a:spcPct val="0"/>
        </a:spcAft>
        <a:defRPr sz="4000" b="1">
          <a:solidFill>
            <a:schemeClr val="tx1"/>
          </a:solidFill>
          <a:latin typeface="Arial" charset="0"/>
          <a:ea typeface="ＭＳ Ｐゴシック" pitchFamily="127" charset="-128"/>
          <a:cs typeface="ＭＳ Ｐゴシック" pitchFamily="127" charset="-128"/>
        </a:defRPr>
      </a:lvl5pPr>
      <a:lvl6pPr marL="456757" algn="l" rtl="0" eaLnBrk="1" fontAlgn="base" hangingPunct="1">
        <a:spcBef>
          <a:spcPct val="0"/>
        </a:spcBef>
        <a:spcAft>
          <a:spcPct val="0"/>
        </a:spcAft>
        <a:defRPr sz="3700" b="1">
          <a:solidFill>
            <a:schemeClr val="tx1"/>
          </a:solidFill>
          <a:latin typeface="Arial" charset="0"/>
          <a:cs typeface="Arial" charset="0"/>
        </a:defRPr>
      </a:lvl6pPr>
      <a:lvl7pPr marL="913510" algn="l" rtl="0" eaLnBrk="1" fontAlgn="base" hangingPunct="1">
        <a:spcBef>
          <a:spcPct val="0"/>
        </a:spcBef>
        <a:spcAft>
          <a:spcPct val="0"/>
        </a:spcAft>
        <a:defRPr sz="3700" b="1">
          <a:solidFill>
            <a:schemeClr val="tx1"/>
          </a:solidFill>
          <a:latin typeface="Arial" charset="0"/>
          <a:cs typeface="Arial" charset="0"/>
        </a:defRPr>
      </a:lvl7pPr>
      <a:lvl8pPr marL="1370269" algn="l" rtl="0" eaLnBrk="1" fontAlgn="base" hangingPunct="1">
        <a:spcBef>
          <a:spcPct val="0"/>
        </a:spcBef>
        <a:spcAft>
          <a:spcPct val="0"/>
        </a:spcAft>
        <a:defRPr sz="3700" b="1">
          <a:solidFill>
            <a:schemeClr val="tx1"/>
          </a:solidFill>
          <a:latin typeface="Arial" charset="0"/>
          <a:cs typeface="Arial" charset="0"/>
        </a:defRPr>
      </a:lvl8pPr>
      <a:lvl9pPr marL="1827026" algn="l" rtl="0" eaLnBrk="1" fontAlgn="base" hangingPunct="1">
        <a:spcBef>
          <a:spcPct val="0"/>
        </a:spcBef>
        <a:spcAft>
          <a:spcPct val="0"/>
        </a:spcAft>
        <a:defRPr sz="3700" b="1">
          <a:solidFill>
            <a:schemeClr val="tx1"/>
          </a:solidFill>
          <a:latin typeface="Arial" charset="0"/>
          <a:cs typeface="Arial" charset="0"/>
        </a:defRPr>
      </a:lvl9pPr>
    </p:titleStyle>
    <p:bodyStyle>
      <a:lvl1pPr marL="340240" indent="-340240" algn="l" rtl="0" eaLnBrk="0" fontAlgn="base" hangingPunct="0">
        <a:spcBef>
          <a:spcPts val="800"/>
        </a:spcBef>
        <a:spcAft>
          <a:spcPts val="320"/>
        </a:spcAft>
        <a:buClr>
          <a:schemeClr val="tx2"/>
        </a:buClr>
        <a:buFont typeface="Arial" pitchFamily="34" charset="0"/>
        <a:buChar char="•"/>
        <a:defRPr sz="3800" kern="1200">
          <a:solidFill>
            <a:schemeClr val="tx1"/>
          </a:solidFill>
          <a:latin typeface="Arial" pitchFamily="34" charset="0"/>
          <a:ea typeface="ＭＳ Ｐゴシック" pitchFamily="127" charset="-128"/>
          <a:cs typeface="ＭＳ Ｐゴシック" pitchFamily="127" charset="-128"/>
        </a:defRPr>
      </a:lvl1pPr>
      <a:lvl2pPr marL="820138" indent="-363094" algn="l" rtl="0" eaLnBrk="0" fontAlgn="base" hangingPunct="0">
        <a:spcBef>
          <a:spcPts val="320"/>
        </a:spcBef>
        <a:spcAft>
          <a:spcPts val="320"/>
        </a:spcAft>
        <a:buFont typeface="Arial" pitchFamily="34" charset="0"/>
        <a:buChar char="–"/>
        <a:defRPr sz="3000" kern="1200">
          <a:solidFill>
            <a:schemeClr val="tx1"/>
          </a:solidFill>
          <a:latin typeface="Arial" pitchFamily="34" charset="0"/>
          <a:ea typeface="ＭＳ Ｐゴシック" pitchFamily="127" charset="-128"/>
          <a:cs typeface="ＭＳ Ｐゴシック" pitchFamily="127" charset="-128"/>
        </a:defRPr>
      </a:lvl2pPr>
      <a:lvl3pPr marL="1140062" indent="-225982" algn="l" rtl="0" eaLnBrk="0" fontAlgn="base" hangingPunct="0">
        <a:spcBef>
          <a:spcPts val="320"/>
        </a:spcBef>
        <a:spcAft>
          <a:spcPts val="320"/>
        </a:spcAft>
        <a:buClr>
          <a:schemeClr val="tx2"/>
        </a:buClr>
        <a:buFont typeface="Arial" pitchFamily="34" charset="0"/>
        <a:buChar char="•"/>
        <a:defRPr sz="2900" kern="1200">
          <a:solidFill>
            <a:schemeClr val="tx1"/>
          </a:solidFill>
          <a:latin typeface="Arial" pitchFamily="34" charset="0"/>
          <a:ea typeface="ＭＳ Ｐゴシック" pitchFamily="127" charset="-128"/>
          <a:cs typeface="ＭＳ Ｐゴシック" pitchFamily="127" charset="-128"/>
        </a:defRPr>
      </a:lvl3pPr>
      <a:lvl4pPr marL="1736752" indent="-365632" algn="l" rtl="0" eaLnBrk="0" fontAlgn="base" hangingPunct="0">
        <a:spcBef>
          <a:spcPts val="320"/>
        </a:spcBef>
        <a:spcAft>
          <a:spcPts val="320"/>
        </a:spcAft>
        <a:buFont typeface="Arial" pitchFamily="34" charset="0"/>
        <a:buChar char="–"/>
        <a:defRPr sz="2900" kern="1200">
          <a:solidFill>
            <a:schemeClr val="tx1"/>
          </a:solidFill>
          <a:latin typeface="Arial" pitchFamily="34" charset="0"/>
          <a:ea typeface="ＭＳ Ｐゴシック" pitchFamily="127" charset="-128"/>
          <a:cs typeface="ＭＳ Ｐゴシック" pitchFamily="127" charset="-128"/>
        </a:defRPr>
      </a:lvl4pPr>
      <a:lvl5pPr marL="2198870" indent="-370710" algn="l" rtl="0" eaLnBrk="0" fontAlgn="base" hangingPunct="0">
        <a:spcBef>
          <a:spcPts val="320"/>
        </a:spcBef>
        <a:spcAft>
          <a:spcPts val="320"/>
        </a:spcAft>
        <a:buClr>
          <a:schemeClr val="tx2"/>
        </a:buClr>
        <a:buFont typeface="Arial" pitchFamily="34" charset="0"/>
        <a:buChar char="•"/>
        <a:defRPr sz="2900" kern="1200">
          <a:solidFill>
            <a:schemeClr val="tx1"/>
          </a:solidFill>
          <a:latin typeface="Arial" pitchFamily="34" charset="0"/>
          <a:ea typeface="ＭＳ Ｐゴシック" pitchFamily="127" charset="-128"/>
          <a:cs typeface="ＭＳ Ｐゴシック" pitchFamily="127" charset="-128"/>
        </a:defRPr>
      </a:lvl5pPr>
      <a:lvl6pPr marL="2512162" indent="-228379" algn="l" defTabSz="913510"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968918" indent="-228379" algn="l" defTabSz="913510"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25677" indent="-228379" algn="l" defTabSz="913510"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882430" indent="-228379" algn="l" defTabSz="913510"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13510" rtl="0" eaLnBrk="1" latinLnBrk="0" hangingPunct="1">
        <a:defRPr sz="1900" kern="1200">
          <a:solidFill>
            <a:schemeClr val="tx1"/>
          </a:solidFill>
          <a:latin typeface="+mn-lt"/>
          <a:ea typeface="+mn-ea"/>
          <a:cs typeface="+mn-cs"/>
        </a:defRPr>
      </a:lvl1pPr>
      <a:lvl2pPr marL="456757" algn="l" defTabSz="913510" rtl="0" eaLnBrk="1" latinLnBrk="0" hangingPunct="1">
        <a:defRPr sz="1900" kern="1200">
          <a:solidFill>
            <a:schemeClr val="tx1"/>
          </a:solidFill>
          <a:latin typeface="+mn-lt"/>
          <a:ea typeface="+mn-ea"/>
          <a:cs typeface="+mn-cs"/>
        </a:defRPr>
      </a:lvl2pPr>
      <a:lvl3pPr marL="913510" algn="l" defTabSz="913510" rtl="0" eaLnBrk="1" latinLnBrk="0" hangingPunct="1">
        <a:defRPr sz="1900" kern="1200">
          <a:solidFill>
            <a:schemeClr val="tx1"/>
          </a:solidFill>
          <a:latin typeface="+mn-lt"/>
          <a:ea typeface="+mn-ea"/>
          <a:cs typeface="+mn-cs"/>
        </a:defRPr>
      </a:lvl3pPr>
      <a:lvl4pPr marL="1370269" algn="l" defTabSz="913510" rtl="0" eaLnBrk="1" latinLnBrk="0" hangingPunct="1">
        <a:defRPr sz="1900" kern="1200">
          <a:solidFill>
            <a:schemeClr val="tx1"/>
          </a:solidFill>
          <a:latin typeface="+mn-lt"/>
          <a:ea typeface="+mn-ea"/>
          <a:cs typeface="+mn-cs"/>
        </a:defRPr>
      </a:lvl4pPr>
      <a:lvl5pPr marL="1827026" algn="l" defTabSz="913510" rtl="0" eaLnBrk="1" latinLnBrk="0" hangingPunct="1">
        <a:defRPr sz="1900" kern="1200">
          <a:solidFill>
            <a:schemeClr val="tx1"/>
          </a:solidFill>
          <a:latin typeface="+mn-lt"/>
          <a:ea typeface="+mn-ea"/>
          <a:cs typeface="+mn-cs"/>
        </a:defRPr>
      </a:lvl5pPr>
      <a:lvl6pPr marL="2283782" algn="l" defTabSz="913510" rtl="0" eaLnBrk="1" latinLnBrk="0" hangingPunct="1">
        <a:defRPr sz="1900" kern="1200">
          <a:solidFill>
            <a:schemeClr val="tx1"/>
          </a:solidFill>
          <a:latin typeface="+mn-lt"/>
          <a:ea typeface="+mn-ea"/>
          <a:cs typeface="+mn-cs"/>
        </a:defRPr>
      </a:lvl6pPr>
      <a:lvl7pPr marL="2740539" algn="l" defTabSz="913510" rtl="0" eaLnBrk="1" latinLnBrk="0" hangingPunct="1">
        <a:defRPr sz="1900" kern="1200">
          <a:solidFill>
            <a:schemeClr val="tx1"/>
          </a:solidFill>
          <a:latin typeface="+mn-lt"/>
          <a:ea typeface="+mn-ea"/>
          <a:cs typeface="+mn-cs"/>
        </a:defRPr>
      </a:lvl7pPr>
      <a:lvl8pPr marL="3197299" algn="l" defTabSz="913510" rtl="0" eaLnBrk="1" latinLnBrk="0" hangingPunct="1">
        <a:defRPr sz="1900" kern="1200">
          <a:solidFill>
            <a:schemeClr val="tx1"/>
          </a:solidFill>
          <a:latin typeface="+mn-lt"/>
          <a:ea typeface="+mn-ea"/>
          <a:cs typeface="+mn-cs"/>
        </a:defRPr>
      </a:lvl8pPr>
      <a:lvl9pPr marL="3654053" algn="l" defTabSz="913510"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5" descr="Red Bar"/>
          <p:cNvPicPr>
            <a:picLocks noChangeAspect="1" noChangeArrowheads="1"/>
          </p:cNvPicPr>
          <p:nvPr userDrawn="1"/>
        </p:nvPicPr>
        <p:blipFill>
          <a:blip r:embed="rId15" cstate="print"/>
          <a:srcRect/>
          <a:stretch>
            <a:fillRect/>
          </a:stretch>
        </p:blipFill>
        <p:spPr bwMode="auto">
          <a:xfrm>
            <a:off x="0" y="7406644"/>
            <a:ext cx="14630400" cy="270510"/>
          </a:xfrm>
          <a:prstGeom prst="rect">
            <a:avLst/>
          </a:prstGeom>
          <a:noFill/>
          <a:ln w="9525">
            <a:noFill/>
            <a:miter lim="800000"/>
            <a:headEnd/>
            <a:tailEnd/>
          </a:ln>
        </p:spPr>
      </p:pic>
      <p:pic>
        <p:nvPicPr>
          <p:cNvPr id="1027" name="Picture 24" descr="Small Red Square"/>
          <p:cNvPicPr>
            <a:picLocks noChangeAspect="1" noChangeArrowheads="1"/>
          </p:cNvPicPr>
          <p:nvPr userDrawn="1"/>
        </p:nvPicPr>
        <p:blipFill>
          <a:blip r:embed="rId16" cstate="print"/>
          <a:srcRect/>
          <a:stretch>
            <a:fillRect/>
          </a:stretch>
        </p:blipFill>
        <p:spPr bwMode="auto">
          <a:xfrm>
            <a:off x="2" y="0"/>
            <a:ext cx="1102360" cy="822960"/>
          </a:xfrm>
          <a:prstGeom prst="rect">
            <a:avLst/>
          </a:prstGeom>
          <a:noFill/>
          <a:ln w="9525">
            <a:noFill/>
            <a:miter lim="800000"/>
            <a:headEnd/>
            <a:tailEnd/>
          </a:ln>
        </p:spPr>
      </p:pic>
      <p:sp>
        <p:nvSpPr>
          <p:cNvPr id="1031" name="Rectangle 7"/>
          <p:cNvSpPr>
            <a:spLocks noGrp="1" noChangeArrowheads="1"/>
          </p:cNvSpPr>
          <p:nvPr>
            <p:ph type="body" idx="1"/>
          </p:nvPr>
        </p:nvSpPr>
        <p:spPr bwMode="auto">
          <a:xfrm>
            <a:off x="1402080" y="1920240"/>
            <a:ext cx="12059920" cy="5212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2" name="Rectangle 8"/>
          <p:cNvSpPr>
            <a:spLocks noGrp="1" noChangeArrowheads="1"/>
          </p:cNvSpPr>
          <p:nvPr>
            <p:ph type="title"/>
          </p:nvPr>
        </p:nvSpPr>
        <p:spPr bwMode="auto">
          <a:xfrm>
            <a:off x="1422400" y="466726"/>
            <a:ext cx="12131040" cy="10287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33" name="Rectangle 9"/>
          <p:cNvSpPr>
            <a:spLocks noChangeArrowheads="1"/>
          </p:cNvSpPr>
          <p:nvPr userDrawn="1"/>
        </p:nvSpPr>
        <p:spPr bwMode="auto">
          <a:xfrm>
            <a:off x="0" y="7406640"/>
            <a:ext cx="14630400" cy="365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30574" tIns="65288" rIns="130574" bIns="65288" anchor="ctr"/>
          <a:lstStyle/>
          <a:p>
            <a:pPr algn="ctr" defTabSz="914080" fontAlgn="base">
              <a:lnSpc>
                <a:spcPct val="90000"/>
              </a:lnSpc>
              <a:spcBef>
                <a:spcPct val="50000"/>
              </a:spcBef>
              <a:spcAft>
                <a:spcPct val="0"/>
              </a:spcAft>
              <a:buClr>
                <a:srgbClr val="FF0000"/>
              </a:buClr>
              <a:defRPr/>
            </a:pPr>
            <a:endParaRPr lang="en-US" sz="2900" b="1" dirty="0">
              <a:solidFill>
                <a:srgbClr val="000000"/>
              </a:solidFill>
            </a:endParaRPr>
          </a:p>
        </p:txBody>
      </p:sp>
      <p:sp>
        <p:nvSpPr>
          <p:cNvPr id="2" name="Picture 20" descr="Oracle WHITE"/>
          <p:cNvSpPr>
            <a:spLocks noChangeAspect="1" noChangeArrowheads="1"/>
          </p:cNvSpPr>
          <p:nvPr userDrawn="1"/>
        </p:nvSpPr>
        <p:spPr bwMode="auto">
          <a:xfrm>
            <a:off x="12192000" y="7471411"/>
            <a:ext cx="1516381" cy="142877"/>
          </a:xfrm>
          <a:prstGeom prst="rect">
            <a:avLst/>
          </a:prstGeom>
          <a:noFill/>
          <a:ln w="9525">
            <a:noFill/>
            <a:miter lim="800000"/>
            <a:headEnd/>
            <a:tailEnd/>
          </a:ln>
        </p:spPr>
        <p:txBody>
          <a:bodyPr lIns="130574" tIns="65288" rIns="130574" bIns="65288"/>
          <a:lstStyle/>
          <a:p>
            <a:pPr defTabSz="914080" fontAlgn="base">
              <a:spcBef>
                <a:spcPct val="0"/>
              </a:spcBef>
              <a:spcAft>
                <a:spcPct val="0"/>
              </a:spcAft>
            </a:pPr>
            <a:endParaRPr lang="en-US" sz="2900" b="1" dirty="0">
              <a:solidFill>
                <a:srgbClr val="000000"/>
              </a:solidFill>
            </a:endParaRPr>
          </a:p>
        </p:txBody>
      </p:sp>
      <p:sp>
        <p:nvSpPr>
          <p:cNvPr id="10" name="Text Box 14"/>
          <p:cNvSpPr txBox="1">
            <a:spLocks noChangeArrowheads="1"/>
          </p:cNvSpPr>
          <p:nvPr userDrawn="1"/>
        </p:nvSpPr>
        <p:spPr bwMode="auto">
          <a:xfrm>
            <a:off x="1022066" y="7782450"/>
            <a:ext cx="4464338" cy="218550"/>
          </a:xfrm>
          <a:prstGeom prst="rect">
            <a:avLst/>
          </a:prstGeom>
          <a:noFill/>
          <a:ln w="9525">
            <a:noFill/>
            <a:miter lim="800000"/>
            <a:headEnd/>
            <a:tailEnd/>
          </a:ln>
          <a:effectLst/>
        </p:spPr>
        <p:txBody>
          <a:bodyPr wrap="square" lIns="55182" tIns="27590" rIns="55182" bIns="27590"/>
          <a:lstStyle>
            <a:lvl1pPr eaLnBrk="0" hangingPunct="0">
              <a:defRPr sz="700">
                <a:solidFill>
                  <a:schemeClr val="tx1"/>
                </a:solidFill>
                <a:latin typeface="Arial" pitchFamily="34" charset="0"/>
                <a:ea typeface="ＭＳ Ｐゴシック" pitchFamily="34" charset="-128"/>
              </a:defRPr>
            </a:lvl1pPr>
            <a:lvl2pPr marL="742950" indent="-285750" eaLnBrk="0" hangingPunct="0">
              <a:defRPr sz="700">
                <a:solidFill>
                  <a:schemeClr val="tx1"/>
                </a:solidFill>
                <a:latin typeface="Arial" pitchFamily="34" charset="0"/>
                <a:ea typeface="ＭＳ Ｐゴシック" pitchFamily="34" charset="-128"/>
              </a:defRPr>
            </a:lvl2pPr>
            <a:lvl3pPr marL="1143000" indent="-228600" eaLnBrk="0" hangingPunct="0">
              <a:defRPr sz="700">
                <a:solidFill>
                  <a:schemeClr val="tx1"/>
                </a:solidFill>
                <a:latin typeface="Arial" pitchFamily="34" charset="0"/>
                <a:ea typeface="ＭＳ Ｐゴシック" pitchFamily="34" charset="-128"/>
              </a:defRPr>
            </a:lvl3pPr>
            <a:lvl4pPr marL="1600200" indent="-228600" eaLnBrk="0" hangingPunct="0">
              <a:defRPr sz="700">
                <a:solidFill>
                  <a:schemeClr val="tx1"/>
                </a:solidFill>
                <a:latin typeface="Arial" pitchFamily="34" charset="0"/>
                <a:ea typeface="ＭＳ Ｐゴシック" pitchFamily="34" charset="-128"/>
              </a:defRPr>
            </a:lvl4pPr>
            <a:lvl5pPr marL="2057400" indent="-228600" eaLnBrk="0" hangingPunct="0">
              <a:defRPr sz="7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00">
                <a:solidFill>
                  <a:schemeClr val="tx1"/>
                </a:solidFill>
                <a:latin typeface="Arial" pitchFamily="34" charset="0"/>
                <a:ea typeface="ＭＳ Ｐゴシック" pitchFamily="34" charset="-128"/>
              </a:defRPr>
            </a:lvl9pPr>
          </a:lstStyle>
          <a:p>
            <a:pPr marL="0" marR="0" indent="0" algn="l" defTabSz="1462530" rtl="0" eaLnBrk="1" fontAlgn="base" latinLnBrk="0" hangingPunct="1">
              <a:lnSpc>
                <a:spcPct val="90000"/>
              </a:lnSpc>
              <a:spcBef>
                <a:spcPct val="50000"/>
              </a:spcBef>
              <a:spcAft>
                <a:spcPct val="0"/>
              </a:spcAft>
              <a:buClr>
                <a:srgbClr val="829E7E"/>
              </a:buClr>
              <a:buSzTx/>
              <a:buFontTx/>
              <a:buNone/>
              <a:tabLst/>
              <a:defRPr/>
            </a:pPr>
            <a:fld id="{DF43EDC1-DE77-47A3-B56B-F28176B942E3}" type="slidenum">
              <a:rPr lang="en-US" sz="1000" smtClean="0">
                <a:solidFill>
                  <a:srgbClr val="000000"/>
                </a:solidFill>
                <a:cs typeface="Arial" pitchFamily="34" charset="0"/>
              </a:rPr>
              <a:pPr marL="0" marR="0" indent="0" algn="l" defTabSz="1462530" rtl="0" eaLnBrk="1" fontAlgn="base" latinLnBrk="0" hangingPunct="1">
                <a:lnSpc>
                  <a:spcPct val="90000"/>
                </a:lnSpc>
                <a:spcBef>
                  <a:spcPct val="50000"/>
                </a:spcBef>
                <a:spcAft>
                  <a:spcPct val="0"/>
                </a:spcAft>
                <a:buClr>
                  <a:srgbClr val="829E7E"/>
                </a:buClr>
                <a:buSzTx/>
                <a:buFontTx/>
                <a:buNone/>
                <a:tabLst/>
                <a:defRPr/>
              </a:pPr>
              <a:t>‹#›</a:t>
            </a:fld>
            <a:r>
              <a:rPr lang="en-US" sz="1000" dirty="0" smtClean="0">
                <a:solidFill>
                  <a:srgbClr val="000000"/>
                </a:solidFill>
                <a:cs typeface="Arial" pitchFamily="34" charset="0"/>
              </a:rPr>
              <a:t>  </a:t>
            </a:r>
            <a:r>
              <a:rPr lang="en-US" sz="1300" dirty="0" smtClean="0">
                <a:solidFill>
                  <a:srgbClr val="292929"/>
                </a:solidFill>
                <a:cs typeface="Arial" pitchFamily="34" charset="0"/>
              </a:rPr>
              <a:t>|</a:t>
            </a:r>
            <a:r>
              <a:rPr lang="en-US" sz="1000" dirty="0" smtClean="0">
                <a:solidFill>
                  <a:srgbClr val="292929"/>
                </a:solidFill>
                <a:cs typeface="Arial" pitchFamily="34" charset="0"/>
              </a:rPr>
              <a:t>   </a:t>
            </a:r>
            <a:r>
              <a:rPr lang="en-US" sz="800" dirty="0" smtClean="0">
                <a:solidFill>
                  <a:srgbClr val="292929"/>
                </a:solidFill>
              </a:rPr>
              <a:t>Copyright</a:t>
            </a:r>
            <a:r>
              <a:rPr lang="en-US" sz="800" baseline="0" dirty="0" smtClean="0">
                <a:solidFill>
                  <a:srgbClr val="292929"/>
                </a:solidFill>
              </a:rPr>
              <a:t> </a:t>
            </a:r>
            <a:r>
              <a:rPr lang="en-US" sz="800" dirty="0" smtClean="0">
                <a:solidFill>
                  <a:srgbClr val="292929"/>
                </a:solidFill>
              </a:rPr>
              <a:t>©</a:t>
            </a:r>
            <a:r>
              <a:rPr lang="en-US" sz="800" baseline="0" dirty="0" smtClean="0">
                <a:solidFill>
                  <a:srgbClr val="292929"/>
                </a:solidFill>
              </a:rPr>
              <a:t> 2012, Oracle and/or its affiliates. All rights reserved.</a:t>
            </a:r>
            <a:endParaRPr lang="en-US" sz="800" dirty="0" smtClean="0">
              <a:solidFill>
                <a:srgbClr val="292929"/>
              </a:solidFill>
            </a:endParaRPr>
          </a:p>
          <a:p>
            <a:pPr defTabSz="1462530" eaLnBrk="1" fontAlgn="base" hangingPunct="1">
              <a:lnSpc>
                <a:spcPct val="90000"/>
              </a:lnSpc>
              <a:spcBef>
                <a:spcPct val="50000"/>
              </a:spcBef>
              <a:spcAft>
                <a:spcPct val="0"/>
              </a:spcAft>
              <a:buClr>
                <a:srgbClr val="829E7E"/>
              </a:buClr>
              <a:defRPr/>
            </a:pPr>
            <a:endParaRPr lang="en-US" sz="1000" dirty="0" smtClean="0">
              <a:solidFill>
                <a:srgbClr val="292929"/>
              </a:solidFill>
              <a:cs typeface="Arial" pitchFamily="34" charset="0"/>
            </a:endParaRPr>
          </a:p>
          <a:p>
            <a:pPr defTabSz="914080" eaLnBrk="1" fontAlgn="base" hangingPunct="1">
              <a:lnSpc>
                <a:spcPct val="90000"/>
              </a:lnSpc>
              <a:spcBef>
                <a:spcPct val="50000"/>
              </a:spcBef>
              <a:spcAft>
                <a:spcPct val="0"/>
              </a:spcAft>
              <a:buClr>
                <a:srgbClr val="829E7E"/>
              </a:buClr>
              <a:defRPr/>
            </a:pPr>
            <a:endParaRPr lang="en-US" sz="1000" b="1" dirty="0" smtClean="0">
              <a:solidFill>
                <a:srgbClr val="B8B8B8"/>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8" r:id="rId13"/>
  </p:sldLayoutIdLst>
  <p:transition>
    <p:wipe dir="r"/>
  </p:transition>
  <p:txStyles>
    <p:titleStyle>
      <a:lvl1pPr algn="l" rtl="0" eaLnBrk="0" fontAlgn="base" hangingPunct="0">
        <a:spcBef>
          <a:spcPct val="0"/>
        </a:spcBef>
        <a:spcAft>
          <a:spcPct val="0"/>
        </a:spcAft>
        <a:defRPr sz="3400" b="1">
          <a:solidFill>
            <a:schemeClr val="tx1"/>
          </a:solidFill>
          <a:latin typeface="+mj-lt"/>
          <a:ea typeface="+mj-ea"/>
          <a:cs typeface="ＭＳ Ｐゴシック" charset="0"/>
        </a:defRPr>
      </a:lvl1pPr>
      <a:lvl2pPr algn="l" rtl="0" eaLnBrk="0" fontAlgn="base" hangingPunct="0">
        <a:spcBef>
          <a:spcPct val="0"/>
        </a:spcBef>
        <a:spcAft>
          <a:spcPct val="0"/>
        </a:spcAft>
        <a:defRPr sz="3400" b="1">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3400" b="1">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3400" b="1">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3400" b="1">
          <a:solidFill>
            <a:schemeClr val="tx1"/>
          </a:solidFill>
          <a:latin typeface="Arial" charset="0"/>
          <a:ea typeface="ＭＳ Ｐゴシック" charset="0"/>
          <a:cs typeface="ＭＳ Ｐゴシック" charset="0"/>
        </a:defRPr>
      </a:lvl5pPr>
      <a:lvl6pPr marL="652880" algn="l" rtl="0" fontAlgn="base">
        <a:spcBef>
          <a:spcPct val="0"/>
        </a:spcBef>
        <a:spcAft>
          <a:spcPct val="0"/>
        </a:spcAft>
        <a:defRPr sz="3400" b="1">
          <a:solidFill>
            <a:schemeClr val="tx1"/>
          </a:solidFill>
          <a:latin typeface="Arial" charset="0"/>
          <a:ea typeface="ＭＳ Ｐゴシック" charset="0"/>
        </a:defRPr>
      </a:lvl6pPr>
      <a:lvl7pPr marL="1305765" algn="l" rtl="0" fontAlgn="base">
        <a:spcBef>
          <a:spcPct val="0"/>
        </a:spcBef>
        <a:spcAft>
          <a:spcPct val="0"/>
        </a:spcAft>
        <a:defRPr sz="3400" b="1">
          <a:solidFill>
            <a:schemeClr val="tx1"/>
          </a:solidFill>
          <a:latin typeface="Arial" charset="0"/>
          <a:ea typeface="ＭＳ Ｐゴシック" charset="0"/>
        </a:defRPr>
      </a:lvl7pPr>
      <a:lvl8pPr marL="1958648" algn="l" rtl="0" fontAlgn="base">
        <a:spcBef>
          <a:spcPct val="0"/>
        </a:spcBef>
        <a:spcAft>
          <a:spcPct val="0"/>
        </a:spcAft>
        <a:defRPr sz="3400" b="1">
          <a:solidFill>
            <a:schemeClr val="tx1"/>
          </a:solidFill>
          <a:latin typeface="Arial" charset="0"/>
          <a:ea typeface="ＭＳ Ｐゴシック" charset="0"/>
        </a:defRPr>
      </a:lvl8pPr>
      <a:lvl9pPr marL="2611531" algn="l" rtl="0" fontAlgn="base">
        <a:spcBef>
          <a:spcPct val="0"/>
        </a:spcBef>
        <a:spcAft>
          <a:spcPct val="0"/>
        </a:spcAft>
        <a:defRPr sz="3400" b="1">
          <a:solidFill>
            <a:schemeClr val="tx1"/>
          </a:solidFill>
          <a:latin typeface="Arial" charset="0"/>
          <a:ea typeface="ＭＳ Ｐゴシック" charset="0"/>
        </a:defRPr>
      </a:lvl9pPr>
    </p:titleStyle>
    <p:bodyStyle>
      <a:lvl1pPr marL="324174" indent="-324174" algn="l" rtl="0" eaLnBrk="0" fontAlgn="base" hangingPunct="0">
        <a:spcBef>
          <a:spcPct val="20000"/>
        </a:spcBef>
        <a:spcAft>
          <a:spcPct val="0"/>
        </a:spcAft>
        <a:buClr>
          <a:schemeClr val="tx2"/>
        </a:buClr>
        <a:buFont typeface="Times" pitchFamily="29" charset="0"/>
        <a:buChar char="•"/>
        <a:defRPr sz="3400">
          <a:solidFill>
            <a:schemeClr val="tx1"/>
          </a:solidFill>
          <a:latin typeface="+mn-lt"/>
          <a:ea typeface="+mn-ea"/>
          <a:cs typeface="ＭＳ Ｐゴシック" charset="0"/>
        </a:defRPr>
      </a:lvl1pPr>
      <a:lvl2pPr marL="813842" indent="-326438" algn="l" rtl="0" eaLnBrk="0" fontAlgn="base" hangingPunct="0">
        <a:spcBef>
          <a:spcPct val="20000"/>
        </a:spcBef>
        <a:spcAft>
          <a:spcPct val="0"/>
        </a:spcAft>
        <a:buClr>
          <a:schemeClr val="bg2"/>
        </a:buClr>
        <a:buFont typeface="Times" pitchFamily="29" charset="0"/>
        <a:buChar char="–"/>
        <a:defRPr sz="2900">
          <a:solidFill>
            <a:schemeClr val="tx1"/>
          </a:solidFill>
          <a:latin typeface="+mn-lt"/>
          <a:ea typeface="+mn-ea"/>
        </a:defRPr>
      </a:lvl2pPr>
      <a:lvl3pPr marL="1305765" indent="-328709" algn="l" rtl="0" eaLnBrk="0" fontAlgn="base" hangingPunct="0">
        <a:spcBef>
          <a:spcPct val="20000"/>
        </a:spcBef>
        <a:spcAft>
          <a:spcPct val="0"/>
        </a:spcAft>
        <a:buClr>
          <a:schemeClr val="tx2"/>
        </a:buClr>
        <a:buFont typeface="Times" pitchFamily="29" charset="0"/>
        <a:buChar char="•"/>
        <a:defRPr sz="2900">
          <a:solidFill>
            <a:schemeClr val="tx1"/>
          </a:solidFill>
          <a:latin typeface="+mn-lt"/>
          <a:ea typeface="+mn-ea"/>
        </a:defRPr>
      </a:lvl3pPr>
      <a:lvl4pPr marL="1797693" indent="-328709" algn="l" rtl="0" eaLnBrk="0" fontAlgn="base" hangingPunct="0">
        <a:spcBef>
          <a:spcPct val="20000"/>
        </a:spcBef>
        <a:spcAft>
          <a:spcPct val="0"/>
        </a:spcAft>
        <a:buClr>
          <a:schemeClr val="bg2"/>
        </a:buClr>
        <a:buFont typeface="Times" pitchFamily="29" charset="0"/>
        <a:buChar char="–"/>
        <a:defRPr sz="2900">
          <a:solidFill>
            <a:schemeClr val="tx1"/>
          </a:solidFill>
          <a:latin typeface="+mn-lt"/>
          <a:ea typeface="+mn-ea"/>
        </a:defRPr>
      </a:lvl4pPr>
      <a:lvl5pPr marL="2287354" indent="-326438" algn="l" rtl="0" eaLnBrk="0" fontAlgn="base" hangingPunct="0">
        <a:spcBef>
          <a:spcPct val="20000"/>
        </a:spcBef>
        <a:spcAft>
          <a:spcPct val="0"/>
        </a:spcAft>
        <a:buClr>
          <a:schemeClr val="tx2"/>
        </a:buClr>
        <a:buFont typeface="Times" pitchFamily="29" charset="0"/>
        <a:buChar char="•"/>
        <a:defRPr sz="2900">
          <a:solidFill>
            <a:schemeClr val="tx1"/>
          </a:solidFill>
          <a:latin typeface="+mn-lt"/>
          <a:ea typeface="+mn-ea"/>
        </a:defRPr>
      </a:lvl5pPr>
      <a:lvl6pPr marL="2940234" indent="-326438" algn="l" rtl="0" fontAlgn="base">
        <a:spcBef>
          <a:spcPct val="20000"/>
        </a:spcBef>
        <a:spcAft>
          <a:spcPct val="0"/>
        </a:spcAft>
        <a:buClr>
          <a:schemeClr val="tx2"/>
        </a:buClr>
        <a:buFont typeface="Times" charset="0"/>
        <a:buChar char="•"/>
        <a:defRPr sz="2900">
          <a:solidFill>
            <a:schemeClr val="tx1"/>
          </a:solidFill>
          <a:latin typeface="+mn-lt"/>
          <a:ea typeface="+mn-ea"/>
        </a:defRPr>
      </a:lvl6pPr>
      <a:lvl7pPr marL="3593117" indent="-326438" algn="l" rtl="0" fontAlgn="base">
        <a:spcBef>
          <a:spcPct val="20000"/>
        </a:spcBef>
        <a:spcAft>
          <a:spcPct val="0"/>
        </a:spcAft>
        <a:buClr>
          <a:schemeClr val="tx2"/>
        </a:buClr>
        <a:buFont typeface="Times" charset="0"/>
        <a:buChar char="•"/>
        <a:defRPr sz="2900">
          <a:solidFill>
            <a:schemeClr val="tx1"/>
          </a:solidFill>
          <a:latin typeface="+mn-lt"/>
          <a:ea typeface="+mn-ea"/>
        </a:defRPr>
      </a:lvl7pPr>
      <a:lvl8pPr marL="4245998" indent="-326438" algn="l" rtl="0" fontAlgn="base">
        <a:spcBef>
          <a:spcPct val="20000"/>
        </a:spcBef>
        <a:spcAft>
          <a:spcPct val="0"/>
        </a:spcAft>
        <a:buClr>
          <a:schemeClr val="tx2"/>
        </a:buClr>
        <a:buFont typeface="Times" charset="0"/>
        <a:buChar char="•"/>
        <a:defRPr sz="2900">
          <a:solidFill>
            <a:schemeClr val="tx1"/>
          </a:solidFill>
          <a:latin typeface="+mn-lt"/>
          <a:ea typeface="+mn-ea"/>
        </a:defRPr>
      </a:lvl8pPr>
      <a:lvl9pPr marL="4898882" indent="-326438" algn="l" rtl="0" fontAlgn="base">
        <a:spcBef>
          <a:spcPct val="20000"/>
        </a:spcBef>
        <a:spcAft>
          <a:spcPct val="0"/>
        </a:spcAft>
        <a:buClr>
          <a:schemeClr val="tx2"/>
        </a:buClr>
        <a:buFont typeface="Times" charset="0"/>
        <a:buChar char="•"/>
        <a:defRPr sz="2900">
          <a:solidFill>
            <a:schemeClr val="tx1"/>
          </a:solidFill>
          <a:latin typeface="+mn-lt"/>
          <a:ea typeface="+mn-ea"/>
        </a:defRPr>
      </a:lvl9pPr>
    </p:bodyStyle>
    <p:otherStyle>
      <a:defPPr>
        <a:defRPr lang="en-US"/>
      </a:defPPr>
      <a:lvl1pPr marL="0" algn="l" defTabSz="652880" rtl="0" eaLnBrk="1" latinLnBrk="0" hangingPunct="1">
        <a:defRPr sz="2600" kern="1200">
          <a:solidFill>
            <a:schemeClr val="tx1"/>
          </a:solidFill>
          <a:latin typeface="+mn-lt"/>
          <a:ea typeface="+mn-ea"/>
          <a:cs typeface="+mn-cs"/>
        </a:defRPr>
      </a:lvl1pPr>
      <a:lvl2pPr marL="652880" algn="l" defTabSz="652880" rtl="0" eaLnBrk="1" latinLnBrk="0" hangingPunct="1">
        <a:defRPr sz="2600" kern="1200">
          <a:solidFill>
            <a:schemeClr val="tx1"/>
          </a:solidFill>
          <a:latin typeface="+mn-lt"/>
          <a:ea typeface="+mn-ea"/>
          <a:cs typeface="+mn-cs"/>
        </a:defRPr>
      </a:lvl2pPr>
      <a:lvl3pPr marL="1305765" algn="l" defTabSz="652880" rtl="0" eaLnBrk="1" latinLnBrk="0" hangingPunct="1">
        <a:defRPr sz="2600" kern="1200">
          <a:solidFill>
            <a:schemeClr val="tx1"/>
          </a:solidFill>
          <a:latin typeface="+mn-lt"/>
          <a:ea typeface="+mn-ea"/>
          <a:cs typeface="+mn-cs"/>
        </a:defRPr>
      </a:lvl3pPr>
      <a:lvl4pPr marL="1958648" algn="l" defTabSz="652880" rtl="0" eaLnBrk="1" latinLnBrk="0" hangingPunct="1">
        <a:defRPr sz="2600" kern="1200">
          <a:solidFill>
            <a:schemeClr val="tx1"/>
          </a:solidFill>
          <a:latin typeface="+mn-lt"/>
          <a:ea typeface="+mn-ea"/>
          <a:cs typeface="+mn-cs"/>
        </a:defRPr>
      </a:lvl4pPr>
      <a:lvl5pPr marL="2611531" algn="l" defTabSz="652880" rtl="0" eaLnBrk="1" latinLnBrk="0" hangingPunct="1">
        <a:defRPr sz="2600" kern="1200">
          <a:solidFill>
            <a:schemeClr val="tx1"/>
          </a:solidFill>
          <a:latin typeface="+mn-lt"/>
          <a:ea typeface="+mn-ea"/>
          <a:cs typeface="+mn-cs"/>
        </a:defRPr>
      </a:lvl5pPr>
      <a:lvl6pPr marL="3264408" algn="l" defTabSz="652880" rtl="0" eaLnBrk="1" latinLnBrk="0" hangingPunct="1">
        <a:defRPr sz="2600" kern="1200">
          <a:solidFill>
            <a:schemeClr val="tx1"/>
          </a:solidFill>
          <a:latin typeface="+mn-lt"/>
          <a:ea typeface="+mn-ea"/>
          <a:cs typeface="+mn-cs"/>
        </a:defRPr>
      </a:lvl6pPr>
      <a:lvl7pPr marL="3917291" algn="l" defTabSz="652880" rtl="0" eaLnBrk="1" latinLnBrk="0" hangingPunct="1">
        <a:defRPr sz="2600" kern="1200">
          <a:solidFill>
            <a:schemeClr val="tx1"/>
          </a:solidFill>
          <a:latin typeface="+mn-lt"/>
          <a:ea typeface="+mn-ea"/>
          <a:cs typeface="+mn-cs"/>
        </a:defRPr>
      </a:lvl7pPr>
      <a:lvl8pPr marL="4570171" algn="l" defTabSz="652880" rtl="0" eaLnBrk="1" latinLnBrk="0" hangingPunct="1">
        <a:defRPr sz="2600" kern="1200">
          <a:solidFill>
            <a:schemeClr val="tx1"/>
          </a:solidFill>
          <a:latin typeface="+mn-lt"/>
          <a:ea typeface="+mn-ea"/>
          <a:cs typeface="+mn-cs"/>
        </a:defRPr>
      </a:lvl8pPr>
      <a:lvl9pPr marL="5223054" algn="l" defTabSz="65288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image" Target="../media/image11.jpeg"/><Relationship Id="rId5" Type="http://schemas.openxmlformats.org/officeDocument/2006/relationships/image" Target="../media/image48.png"/><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9.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52.png"/><Relationship Id="rId18" Type="http://schemas.openxmlformats.org/officeDocument/2006/relationships/image" Target="../media/image55.png"/><Relationship Id="rId3" Type="http://schemas.openxmlformats.org/officeDocument/2006/relationships/image" Target="../media/image50.png"/><Relationship Id="rId21" Type="http://schemas.openxmlformats.org/officeDocument/2006/relationships/image" Target="../media/image58.png"/><Relationship Id="rId7" Type="http://schemas.openxmlformats.org/officeDocument/2006/relationships/image" Target="../media/image28.png"/><Relationship Id="rId12" Type="http://schemas.openxmlformats.org/officeDocument/2006/relationships/image" Target="../media/image51.jpeg"/><Relationship Id="rId17" Type="http://schemas.openxmlformats.org/officeDocument/2006/relationships/image" Target="../media/image54.png"/><Relationship Id="rId2" Type="http://schemas.openxmlformats.org/officeDocument/2006/relationships/notesSlide" Target="../notesSlides/notesSlide11.xml"/><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15.xml"/><Relationship Id="rId6" Type="http://schemas.openxmlformats.org/officeDocument/2006/relationships/image" Target="../media/image27.png"/><Relationship Id="rId11" Type="http://schemas.openxmlformats.org/officeDocument/2006/relationships/image" Target="../media/image2.jpeg"/><Relationship Id="rId5" Type="http://schemas.openxmlformats.org/officeDocument/2006/relationships/image" Target="../media/image26.png"/><Relationship Id="rId15" Type="http://schemas.openxmlformats.org/officeDocument/2006/relationships/image" Target="../media/image45.png"/><Relationship Id="rId23" Type="http://schemas.openxmlformats.org/officeDocument/2006/relationships/image" Target="../media/image11.jpeg"/><Relationship Id="rId10" Type="http://schemas.openxmlformats.org/officeDocument/2006/relationships/image" Target="../media/image31.png"/><Relationship Id="rId19" Type="http://schemas.openxmlformats.org/officeDocument/2006/relationships/image" Target="../media/image56.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44.png"/><Relationship Id="rId22" Type="http://schemas.openxmlformats.org/officeDocument/2006/relationships/image" Target="../media/image59.pn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36.xml"/><Relationship Id="rId6" Type="http://schemas.openxmlformats.org/officeDocument/2006/relationships/image" Target="../media/image11.jpeg"/><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11.jpeg"/><Relationship Id="rId4" Type="http://schemas.openxmlformats.org/officeDocument/2006/relationships/image" Target="../media/image13.gif"/></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7.xml"/><Relationship Id="rId1" Type="http://schemas.openxmlformats.org/officeDocument/2006/relationships/slideLayout" Target="../slideLayouts/slideLayout22.xml"/><Relationship Id="rId6" Type="http://schemas.openxmlformats.org/officeDocument/2006/relationships/image" Target="../media/image11.jpeg"/><Relationship Id="rId5" Type="http://schemas.openxmlformats.org/officeDocument/2006/relationships/image" Target="../media/image2.jpeg"/><Relationship Id="rId4" Type="http://schemas.openxmlformats.org/officeDocument/2006/relationships/image" Target="../media/image64.wmf"/></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11.jpeg"/><Relationship Id="rId5" Type="http://schemas.openxmlformats.org/officeDocument/2006/relationships/image" Target="../media/image16.jpeg"/><Relationship Id="rId4" Type="http://schemas.openxmlformats.org/officeDocument/2006/relationships/image" Target="../media/image15.jpeg"/></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1.jpeg"/><Relationship Id="rId3" Type="http://schemas.openxmlformats.org/officeDocument/2006/relationships/image" Target="../media/image23.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jpeg"/><Relationship Id="rId10" Type="http://schemas.openxmlformats.org/officeDocument/2006/relationships/image" Target="../media/image29.png"/><Relationship Id="rId4" Type="http://schemas.openxmlformats.org/officeDocument/2006/relationships/image" Target="../media/image24.wmf"/><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32.png"/><Relationship Id="rId7"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hyperlink" Target="http://www.oracle.com/technetwork/issue-archive/2010/10-jan/oea-framework-133702.pdf" TargetMode="External"/><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1.jpeg"/><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38.png"/><Relationship Id="rId5" Type="http://schemas.openxmlformats.org/officeDocument/2006/relationships/image" Target="../media/image41.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0" y="7406640"/>
            <a:ext cx="14630400" cy="365760"/>
          </a:xfrm>
          <a:prstGeom prst="rect">
            <a:avLst/>
          </a:prstGeom>
          <a:noFill/>
          <a:ln w="9525">
            <a:noFill/>
            <a:miter lim="800000"/>
            <a:headEnd type="none" w="sm" len="sm"/>
            <a:tailEnd type="none" w="sm" len="sm"/>
          </a:ln>
        </p:spPr>
        <p:txBody>
          <a:bodyPr wrap="none" lIns="146254" tIns="73128" rIns="146254" bIns="73128" anchor="ctr"/>
          <a:lstStyle/>
          <a:p>
            <a:pPr defTabSz="1462530" fontAlgn="base">
              <a:spcBef>
                <a:spcPct val="0"/>
              </a:spcBef>
              <a:spcAft>
                <a:spcPct val="0"/>
              </a:spcAft>
            </a:pPr>
            <a:endParaRPr lang="en-US" sz="1100" dirty="0">
              <a:solidFill>
                <a:srgbClr val="000000"/>
              </a:solidFill>
              <a:latin typeface="Arial" pitchFamily="34" charset="0"/>
              <a:ea typeface="ＭＳ Ｐゴシック" pitchFamily="34" charset="-128"/>
              <a:cs typeface="Arial" pitchFamily="34" charset="0"/>
            </a:endParaRPr>
          </a:p>
        </p:txBody>
      </p:sp>
      <p:pic>
        <p:nvPicPr>
          <p:cNvPr id="5" name="Picture 29"/>
          <p:cNvPicPr>
            <a:picLocks noChangeAspect="1" noChangeArrowheads="1"/>
          </p:cNvPicPr>
          <p:nvPr/>
        </p:nvPicPr>
        <p:blipFill>
          <a:blip r:embed="rId3" cstate="print"/>
          <a:srcRect/>
          <a:stretch>
            <a:fillRect/>
          </a:stretch>
        </p:blipFill>
        <p:spPr bwMode="auto">
          <a:xfrm>
            <a:off x="2291080" y="3486181"/>
            <a:ext cx="10048240" cy="1257301"/>
          </a:xfrm>
          <a:prstGeom prst="rect">
            <a:avLst/>
          </a:prstGeom>
          <a:noFill/>
          <a:ln w="9525">
            <a:noFill/>
            <a:miter lim="800000"/>
            <a:headEnd/>
            <a:tailEnd/>
          </a:ln>
        </p:spPr>
      </p:pic>
      <p:pic>
        <p:nvPicPr>
          <p:cNvPr id="4" name="Picture 3" descr="HROUG_18_za slide.jpg"/>
          <p:cNvPicPr>
            <a:picLocks noChangeAspect="1"/>
          </p:cNvPicPr>
          <p:nvPr/>
        </p:nvPicPr>
        <p:blipFill>
          <a:blip r:embed="rId4" cstate="print"/>
          <a:stretch>
            <a:fillRect/>
          </a:stretch>
        </p:blipFill>
        <p:spPr>
          <a:xfrm>
            <a:off x="14020800" y="94350"/>
            <a:ext cx="520496" cy="286650"/>
          </a:xfrm>
          <a:prstGeom prst="rect">
            <a:avLst/>
          </a:prstGeom>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Oracle Premier Support</a:t>
            </a:r>
            <a:br>
              <a:rPr lang="en-US" dirty="0" smtClean="0">
                <a:ea typeface="ＭＳ Ｐゴシック" pitchFamily="34" charset="-128"/>
              </a:rPr>
            </a:br>
            <a:r>
              <a:rPr lang="en-US" sz="2600" b="0" dirty="0" smtClean="0">
                <a:solidFill>
                  <a:srgbClr val="FF0000"/>
                </a:solidFill>
                <a:ea typeface="ＭＳ Ｐゴシック" pitchFamily="34" charset="-128"/>
              </a:rPr>
              <a:t>Comprehensive Coverage</a:t>
            </a:r>
            <a:endParaRPr lang="en-US" sz="2600" b="0" dirty="0"/>
          </a:p>
        </p:txBody>
      </p:sp>
      <p:pic>
        <p:nvPicPr>
          <p:cNvPr id="6" name="Picture 18" descr="Bar young group.png"/>
          <p:cNvPicPr>
            <a:picLocks noChangeAspect="1"/>
          </p:cNvPicPr>
          <p:nvPr/>
        </p:nvPicPr>
        <p:blipFill>
          <a:blip r:embed="rId3" cstate="print"/>
          <a:srcRect t="25077"/>
          <a:stretch>
            <a:fillRect/>
          </a:stretch>
        </p:blipFill>
        <p:spPr bwMode="auto">
          <a:xfrm>
            <a:off x="1081312" y="1970455"/>
            <a:ext cx="3492499" cy="5343758"/>
          </a:xfrm>
          <a:prstGeom prst="rect">
            <a:avLst/>
          </a:prstGeom>
          <a:noFill/>
          <a:ln w="9525">
            <a:noFill/>
            <a:miter lim="800000"/>
            <a:headEnd/>
            <a:tailEnd/>
          </a:ln>
          <a:effectLst/>
        </p:spPr>
      </p:pic>
      <p:sp>
        <p:nvSpPr>
          <p:cNvPr id="7" name="TextBox 36"/>
          <p:cNvSpPr txBox="1">
            <a:spLocks noChangeArrowheads="1"/>
          </p:cNvSpPr>
          <p:nvPr/>
        </p:nvSpPr>
        <p:spPr bwMode="auto">
          <a:xfrm>
            <a:off x="1254034" y="1973005"/>
            <a:ext cx="3173088" cy="867930"/>
          </a:xfrm>
          <a:prstGeom prst="rect">
            <a:avLst/>
          </a:prstGeom>
          <a:solidFill>
            <a:schemeClr val="tx2"/>
          </a:solidFill>
          <a:ln w="9525">
            <a:noFill/>
            <a:miter lim="800000"/>
            <a:headEnd/>
            <a:tailEnd/>
          </a:ln>
        </p:spPr>
        <p:txBody>
          <a:bodyPr wrap="square" lIns="146304" tIns="73152" rIns="146304" bIns="73152">
            <a:spAutoFit/>
          </a:bodyPr>
          <a:lstStyle/>
          <a:p>
            <a:pPr algn="ctr">
              <a:lnSpc>
                <a:spcPct val="90000"/>
              </a:lnSpc>
              <a:spcBef>
                <a:spcPct val="50000"/>
              </a:spcBef>
              <a:buClr>
                <a:schemeClr val="accent1"/>
              </a:buClr>
            </a:pPr>
            <a:r>
              <a:rPr lang="en-US" b="1" dirty="0">
                <a:solidFill>
                  <a:schemeClr val="bg1"/>
                </a:solidFill>
              </a:rPr>
              <a:t>Service and Support</a:t>
            </a:r>
          </a:p>
        </p:txBody>
      </p:sp>
      <p:sp>
        <p:nvSpPr>
          <p:cNvPr id="8" name="TextBox 12"/>
          <p:cNvSpPr txBox="1">
            <a:spLocks noChangeArrowheads="1"/>
          </p:cNvSpPr>
          <p:nvPr/>
        </p:nvSpPr>
        <p:spPr bwMode="auto">
          <a:xfrm>
            <a:off x="1208311" y="2812538"/>
            <a:ext cx="3164840" cy="2507353"/>
          </a:xfrm>
          <a:prstGeom prst="rect">
            <a:avLst/>
          </a:prstGeom>
          <a:noFill/>
          <a:ln>
            <a:noFill/>
          </a:ln>
          <a:extLst/>
        </p:spPr>
        <p:txBody>
          <a:bodyPr lIns="146304" tIns="73152" rIns="146304" bIns="73152">
            <a:spAutoFit/>
          </a:bodyPr>
          <a:lstStyle>
            <a:lvl1pPr eaLnBrk="0" hangingPunct="0">
              <a:defRPr sz="2000" b="1">
                <a:solidFill>
                  <a:schemeClr val="tx1"/>
                </a:solidFill>
                <a:latin typeface="Arial" charset="0"/>
                <a:ea typeface="ＭＳ Ｐゴシック" charset="0"/>
                <a:cs typeface="MS PGothic" charset="0"/>
              </a:defRPr>
            </a:lvl1pPr>
            <a:lvl2pPr marL="742950" indent="-285750" eaLnBrk="0" hangingPunct="0">
              <a:defRPr sz="2000" b="1">
                <a:solidFill>
                  <a:schemeClr val="tx1"/>
                </a:solidFill>
                <a:latin typeface="Arial" charset="0"/>
                <a:ea typeface="MS PGothic" charset="0"/>
                <a:cs typeface="MS PGothic" charset="0"/>
              </a:defRPr>
            </a:lvl2pPr>
            <a:lvl3pPr marL="1143000" indent="-228600" eaLnBrk="0" hangingPunct="0">
              <a:defRPr sz="2000" b="1">
                <a:solidFill>
                  <a:schemeClr val="tx1"/>
                </a:solidFill>
                <a:latin typeface="Arial" charset="0"/>
                <a:ea typeface="MS PGothic" charset="0"/>
                <a:cs typeface="MS PGothic" charset="0"/>
              </a:defRPr>
            </a:lvl3pPr>
            <a:lvl4pPr marL="1600200" indent="-228600" eaLnBrk="0" hangingPunct="0">
              <a:defRPr sz="2000" b="1">
                <a:solidFill>
                  <a:schemeClr val="tx1"/>
                </a:solidFill>
                <a:latin typeface="Arial" charset="0"/>
                <a:ea typeface="MS PGothic" charset="0"/>
                <a:cs typeface="MS PGothic" charset="0"/>
              </a:defRPr>
            </a:lvl4pPr>
            <a:lvl5pPr marL="2057400" indent="-228600" eaLnBrk="0" hangingPunct="0">
              <a:defRPr sz="2000" b="1">
                <a:solidFill>
                  <a:schemeClr val="tx1"/>
                </a:solidFill>
                <a:latin typeface="Arial" charset="0"/>
                <a:ea typeface="MS PGothic" charset="0"/>
                <a:cs typeface="MS PGothic"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MS PGothic" charset="0"/>
                <a:cs typeface="MS PGothic"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MS PGothic" charset="0"/>
                <a:cs typeface="MS PGothic"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MS PGothic" charset="0"/>
                <a:cs typeface="MS PGothic"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MS PGothic" charset="0"/>
                <a:cs typeface="MS PGothic" charset="0"/>
              </a:defRPr>
            </a:lvl9pPr>
          </a:lstStyle>
          <a:p>
            <a:pPr algn="ctr" eaLnBrk="1" hangingPunct="1">
              <a:spcAft>
                <a:spcPts val="960"/>
              </a:spcAft>
              <a:buClr>
                <a:schemeClr val="tx2"/>
              </a:buClr>
              <a:buSzPct val="100000"/>
              <a:defRPr/>
            </a:pPr>
            <a:r>
              <a:rPr lang="en-US" sz="2200" dirty="0"/>
              <a:t>Quickly diagnose and resolve issues</a:t>
            </a:r>
          </a:p>
          <a:p>
            <a:pPr marL="219456" indent="-219456" eaLnBrk="1" hangingPunct="1">
              <a:spcBef>
                <a:spcPts val="960"/>
              </a:spcBef>
              <a:buClr>
                <a:schemeClr val="tx2"/>
              </a:buClr>
              <a:buSzPct val="100000"/>
              <a:buFont typeface="Wingdings" charset="0"/>
              <a:buChar char="ü"/>
              <a:defRPr/>
            </a:pPr>
            <a:r>
              <a:rPr lang="en-US" sz="1900" b="0" dirty="0"/>
              <a:t>Expert technical support</a:t>
            </a:r>
          </a:p>
          <a:p>
            <a:pPr marL="219456" indent="-219456" eaLnBrk="1" hangingPunct="1">
              <a:spcBef>
                <a:spcPts val="960"/>
              </a:spcBef>
              <a:buClr>
                <a:schemeClr val="tx2"/>
              </a:buClr>
              <a:buSzPct val="100000"/>
              <a:buFont typeface="Wingdings" charset="0"/>
              <a:buChar char="ü"/>
              <a:defRPr/>
            </a:pPr>
            <a:r>
              <a:rPr lang="en-US" sz="1900" b="0" dirty="0"/>
              <a:t>Rapid-response field service</a:t>
            </a:r>
          </a:p>
          <a:p>
            <a:pPr marL="219456" indent="-219456" eaLnBrk="1" hangingPunct="1">
              <a:spcBef>
                <a:spcPts val="960"/>
              </a:spcBef>
              <a:buClr>
                <a:schemeClr val="tx2"/>
              </a:buClr>
              <a:buSzPct val="100000"/>
              <a:buFont typeface="Wingdings" charset="0"/>
              <a:buChar char="ü"/>
              <a:defRPr/>
            </a:pPr>
            <a:r>
              <a:rPr lang="en-US" sz="1900" b="0" dirty="0"/>
              <a:t>Lifetime Support</a:t>
            </a:r>
          </a:p>
        </p:txBody>
      </p:sp>
      <p:pic>
        <p:nvPicPr>
          <p:cNvPr id="10" name="Picture 22" descr="Bar MOS.png"/>
          <p:cNvPicPr>
            <a:picLocks noChangeAspect="1"/>
          </p:cNvPicPr>
          <p:nvPr/>
        </p:nvPicPr>
        <p:blipFill>
          <a:blip r:embed="rId4" cstate="print"/>
          <a:srcRect t="24958"/>
          <a:stretch>
            <a:fillRect/>
          </a:stretch>
        </p:blipFill>
        <p:spPr bwMode="auto">
          <a:xfrm>
            <a:off x="5467890" y="1961999"/>
            <a:ext cx="3495040" cy="5352216"/>
          </a:xfrm>
          <a:prstGeom prst="rect">
            <a:avLst/>
          </a:prstGeom>
          <a:noFill/>
          <a:ln w="9525">
            <a:noFill/>
            <a:miter lim="800000"/>
            <a:headEnd/>
            <a:tailEnd/>
          </a:ln>
          <a:effectLst/>
        </p:spPr>
      </p:pic>
      <p:sp>
        <p:nvSpPr>
          <p:cNvPr id="11" name="TextBox 38"/>
          <p:cNvSpPr txBox="1">
            <a:spLocks noChangeArrowheads="1"/>
          </p:cNvSpPr>
          <p:nvPr/>
        </p:nvSpPr>
        <p:spPr bwMode="auto">
          <a:xfrm>
            <a:off x="5632290" y="1970465"/>
            <a:ext cx="3180789" cy="867930"/>
          </a:xfrm>
          <a:prstGeom prst="rect">
            <a:avLst/>
          </a:prstGeom>
          <a:solidFill>
            <a:schemeClr val="tx2"/>
          </a:solidFill>
          <a:ln w="9525">
            <a:noFill/>
            <a:miter lim="800000"/>
            <a:headEnd/>
            <a:tailEnd/>
          </a:ln>
        </p:spPr>
        <p:txBody>
          <a:bodyPr wrap="square" lIns="146304" tIns="73152" rIns="146304" bIns="73152">
            <a:spAutoFit/>
          </a:bodyPr>
          <a:lstStyle/>
          <a:p>
            <a:pPr algn="ctr">
              <a:lnSpc>
                <a:spcPct val="90000"/>
              </a:lnSpc>
              <a:spcBef>
                <a:spcPct val="50000"/>
              </a:spcBef>
              <a:buClr>
                <a:schemeClr val="accent1"/>
              </a:buClr>
            </a:pPr>
            <a:r>
              <a:rPr lang="en-US" b="1" dirty="0">
                <a:solidFill>
                  <a:schemeClr val="bg1"/>
                </a:solidFill>
              </a:rPr>
              <a:t>Tools and Resources</a:t>
            </a:r>
          </a:p>
        </p:txBody>
      </p:sp>
      <p:sp>
        <p:nvSpPr>
          <p:cNvPr id="12" name="TextBox 13"/>
          <p:cNvSpPr txBox="1">
            <a:spLocks noChangeArrowheads="1"/>
          </p:cNvSpPr>
          <p:nvPr/>
        </p:nvSpPr>
        <p:spPr bwMode="auto">
          <a:xfrm>
            <a:off x="5655858" y="2822698"/>
            <a:ext cx="3116581" cy="2627386"/>
          </a:xfrm>
          <a:prstGeom prst="rect">
            <a:avLst/>
          </a:prstGeom>
          <a:noFill/>
          <a:ln>
            <a:noFill/>
          </a:ln>
          <a:extLst/>
        </p:spPr>
        <p:txBody>
          <a:bodyPr lIns="146304" tIns="73152" rIns="146304" bIns="73152">
            <a:spAutoFit/>
          </a:bodyPr>
          <a:lstStyle>
            <a:lvl1pPr eaLnBrk="0" hangingPunct="0">
              <a:defRPr sz="2000" b="1">
                <a:solidFill>
                  <a:schemeClr val="tx1"/>
                </a:solidFill>
                <a:latin typeface="Arial" charset="0"/>
                <a:ea typeface="ＭＳ Ｐゴシック" charset="0"/>
                <a:cs typeface="MS PGothic" charset="0"/>
              </a:defRPr>
            </a:lvl1pPr>
            <a:lvl2pPr marL="742950" indent="-285750" eaLnBrk="0" hangingPunct="0">
              <a:defRPr sz="2000" b="1">
                <a:solidFill>
                  <a:schemeClr val="tx1"/>
                </a:solidFill>
                <a:latin typeface="Arial" charset="0"/>
                <a:ea typeface="MS PGothic" charset="0"/>
                <a:cs typeface="MS PGothic" charset="0"/>
              </a:defRPr>
            </a:lvl2pPr>
            <a:lvl3pPr marL="1143000" indent="-228600" eaLnBrk="0" hangingPunct="0">
              <a:defRPr sz="2000" b="1">
                <a:solidFill>
                  <a:schemeClr val="tx1"/>
                </a:solidFill>
                <a:latin typeface="Arial" charset="0"/>
                <a:ea typeface="MS PGothic" charset="0"/>
                <a:cs typeface="MS PGothic" charset="0"/>
              </a:defRPr>
            </a:lvl3pPr>
            <a:lvl4pPr marL="1600200" indent="-228600" eaLnBrk="0" hangingPunct="0">
              <a:defRPr sz="2000" b="1">
                <a:solidFill>
                  <a:schemeClr val="tx1"/>
                </a:solidFill>
                <a:latin typeface="Arial" charset="0"/>
                <a:ea typeface="MS PGothic" charset="0"/>
                <a:cs typeface="MS PGothic" charset="0"/>
              </a:defRPr>
            </a:lvl4pPr>
            <a:lvl5pPr marL="2057400" indent="-228600" eaLnBrk="0" hangingPunct="0">
              <a:defRPr sz="2000" b="1">
                <a:solidFill>
                  <a:schemeClr val="tx1"/>
                </a:solidFill>
                <a:latin typeface="Arial" charset="0"/>
                <a:ea typeface="MS PGothic" charset="0"/>
                <a:cs typeface="MS PGothic"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MS PGothic" charset="0"/>
                <a:cs typeface="MS PGothic"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MS PGothic" charset="0"/>
                <a:cs typeface="MS PGothic"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MS PGothic" charset="0"/>
                <a:cs typeface="MS PGothic"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MS PGothic" charset="0"/>
                <a:cs typeface="MS PGothic" charset="0"/>
              </a:defRPr>
            </a:lvl9pPr>
          </a:lstStyle>
          <a:p>
            <a:pPr algn="ctr" eaLnBrk="1" hangingPunct="1">
              <a:lnSpc>
                <a:spcPct val="90000"/>
              </a:lnSpc>
              <a:spcAft>
                <a:spcPts val="960"/>
              </a:spcAft>
              <a:buClr>
                <a:schemeClr val="accent1"/>
              </a:buClr>
              <a:defRPr/>
            </a:pPr>
            <a:r>
              <a:rPr lang="en-US" sz="2200" dirty="0">
                <a:solidFill>
                  <a:srgbClr val="000000"/>
                </a:solidFill>
              </a:rPr>
              <a:t>Get the most of your Oracle products with proactive services</a:t>
            </a:r>
          </a:p>
          <a:p>
            <a:pPr marL="219456" indent="-219456" eaLnBrk="1" hangingPunct="1">
              <a:lnSpc>
                <a:spcPct val="90000"/>
              </a:lnSpc>
              <a:spcBef>
                <a:spcPts val="960"/>
              </a:spcBef>
              <a:buClr>
                <a:schemeClr val="tx2"/>
              </a:buClr>
              <a:buFont typeface="Wingdings" charset="0"/>
              <a:buChar char="ü"/>
              <a:defRPr/>
            </a:pPr>
            <a:r>
              <a:rPr lang="en-US" sz="1900" b="0" dirty="0"/>
              <a:t>Oracle knowledgebase</a:t>
            </a:r>
          </a:p>
          <a:p>
            <a:pPr marL="219456" indent="-219456" eaLnBrk="1" hangingPunct="1">
              <a:lnSpc>
                <a:spcPct val="90000"/>
              </a:lnSpc>
              <a:spcBef>
                <a:spcPts val="960"/>
              </a:spcBef>
              <a:buClr>
                <a:schemeClr val="tx2"/>
              </a:buClr>
              <a:buFont typeface="Wingdings" charset="0"/>
              <a:buChar char="ü"/>
              <a:defRPr/>
            </a:pPr>
            <a:r>
              <a:rPr lang="en-US" sz="1900" b="0" dirty="0"/>
              <a:t>Product health checks</a:t>
            </a:r>
          </a:p>
          <a:p>
            <a:pPr marL="219456" indent="-219456" eaLnBrk="1" hangingPunct="1">
              <a:lnSpc>
                <a:spcPct val="90000"/>
              </a:lnSpc>
              <a:spcBef>
                <a:spcPts val="960"/>
              </a:spcBef>
              <a:buClr>
                <a:schemeClr val="tx2"/>
              </a:buClr>
              <a:buFont typeface="Wingdings" charset="0"/>
              <a:buChar char="ü"/>
              <a:defRPr/>
            </a:pPr>
            <a:r>
              <a:rPr lang="en-US" sz="1900" b="0" dirty="0"/>
              <a:t>My Oracle Support Community</a:t>
            </a:r>
          </a:p>
        </p:txBody>
      </p:sp>
      <p:pic>
        <p:nvPicPr>
          <p:cNvPr id="14" name="Picture 11" descr="Bar Innovation 2.png"/>
          <p:cNvPicPr>
            <a:picLocks noChangeAspect="1"/>
          </p:cNvPicPr>
          <p:nvPr/>
        </p:nvPicPr>
        <p:blipFill>
          <a:blip r:embed="rId5" cstate="print"/>
          <a:srcRect t="25195"/>
          <a:stretch>
            <a:fillRect/>
          </a:stretch>
        </p:blipFill>
        <p:spPr bwMode="auto">
          <a:xfrm>
            <a:off x="9857010" y="1978909"/>
            <a:ext cx="3494182" cy="5335302"/>
          </a:xfrm>
          <a:prstGeom prst="rect">
            <a:avLst/>
          </a:prstGeom>
          <a:noFill/>
          <a:ln w="9525">
            <a:noFill/>
            <a:miter lim="800000"/>
            <a:headEnd/>
            <a:tailEnd/>
          </a:ln>
          <a:effectLst/>
        </p:spPr>
      </p:pic>
      <p:sp>
        <p:nvSpPr>
          <p:cNvPr id="15" name="TextBox 37"/>
          <p:cNvSpPr txBox="1">
            <a:spLocks noChangeArrowheads="1"/>
          </p:cNvSpPr>
          <p:nvPr/>
        </p:nvSpPr>
        <p:spPr bwMode="auto">
          <a:xfrm>
            <a:off x="10029863" y="1982537"/>
            <a:ext cx="3162872" cy="867930"/>
          </a:xfrm>
          <a:prstGeom prst="rect">
            <a:avLst/>
          </a:prstGeom>
          <a:solidFill>
            <a:schemeClr val="tx2"/>
          </a:solidFill>
          <a:ln w="9525">
            <a:noFill/>
            <a:miter lim="800000"/>
            <a:headEnd/>
            <a:tailEnd/>
          </a:ln>
        </p:spPr>
        <p:txBody>
          <a:bodyPr wrap="square" lIns="146304" tIns="73152" rIns="146304" bIns="73152">
            <a:spAutoFit/>
          </a:bodyPr>
          <a:lstStyle/>
          <a:p>
            <a:pPr algn="ctr">
              <a:lnSpc>
                <a:spcPct val="90000"/>
              </a:lnSpc>
              <a:spcBef>
                <a:spcPct val="50000"/>
              </a:spcBef>
              <a:buClr>
                <a:schemeClr val="accent1"/>
              </a:buClr>
            </a:pPr>
            <a:r>
              <a:rPr lang="en-US" b="1" dirty="0">
                <a:solidFill>
                  <a:schemeClr val="bg1"/>
                </a:solidFill>
              </a:rPr>
              <a:t>Product Innovation</a:t>
            </a:r>
          </a:p>
        </p:txBody>
      </p:sp>
      <p:sp>
        <p:nvSpPr>
          <p:cNvPr id="16" name="TextBox 13"/>
          <p:cNvSpPr txBox="1">
            <a:spLocks noChangeArrowheads="1"/>
          </p:cNvSpPr>
          <p:nvPr/>
        </p:nvSpPr>
        <p:spPr bwMode="auto">
          <a:xfrm>
            <a:off x="9968779" y="2840482"/>
            <a:ext cx="3223387" cy="2627386"/>
          </a:xfrm>
          <a:prstGeom prst="rect">
            <a:avLst/>
          </a:prstGeom>
          <a:noFill/>
          <a:ln>
            <a:noFill/>
          </a:ln>
          <a:extLst/>
        </p:spPr>
        <p:txBody>
          <a:bodyPr wrap="square" lIns="146304" tIns="73152" rIns="146304" bIns="73152">
            <a:spAutoFit/>
          </a:bodyPr>
          <a:lstStyle>
            <a:lvl1pPr eaLnBrk="0" hangingPunct="0">
              <a:defRPr sz="2000" b="1">
                <a:solidFill>
                  <a:schemeClr val="tx1"/>
                </a:solidFill>
                <a:latin typeface="Arial" charset="0"/>
                <a:ea typeface="ＭＳ Ｐゴシック" charset="0"/>
                <a:cs typeface="MS PGothic" charset="0"/>
              </a:defRPr>
            </a:lvl1pPr>
            <a:lvl2pPr marL="742950" indent="-285750" eaLnBrk="0" hangingPunct="0">
              <a:defRPr sz="2000" b="1">
                <a:solidFill>
                  <a:schemeClr val="tx1"/>
                </a:solidFill>
                <a:latin typeface="Arial" charset="0"/>
                <a:ea typeface="MS PGothic" charset="0"/>
                <a:cs typeface="MS PGothic" charset="0"/>
              </a:defRPr>
            </a:lvl2pPr>
            <a:lvl3pPr marL="1143000" indent="-228600" eaLnBrk="0" hangingPunct="0">
              <a:defRPr sz="2000" b="1">
                <a:solidFill>
                  <a:schemeClr val="tx1"/>
                </a:solidFill>
                <a:latin typeface="Arial" charset="0"/>
                <a:ea typeface="MS PGothic" charset="0"/>
                <a:cs typeface="MS PGothic" charset="0"/>
              </a:defRPr>
            </a:lvl3pPr>
            <a:lvl4pPr marL="1600200" indent="-228600" eaLnBrk="0" hangingPunct="0">
              <a:defRPr sz="2000" b="1">
                <a:solidFill>
                  <a:schemeClr val="tx1"/>
                </a:solidFill>
                <a:latin typeface="Arial" charset="0"/>
                <a:ea typeface="MS PGothic" charset="0"/>
                <a:cs typeface="MS PGothic" charset="0"/>
              </a:defRPr>
            </a:lvl4pPr>
            <a:lvl5pPr marL="2057400" indent="-228600" eaLnBrk="0" hangingPunct="0">
              <a:defRPr sz="2000" b="1">
                <a:solidFill>
                  <a:schemeClr val="tx1"/>
                </a:solidFill>
                <a:latin typeface="Arial" charset="0"/>
                <a:ea typeface="MS PGothic" charset="0"/>
                <a:cs typeface="MS PGothic"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MS PGothic" charset="0"/>
                <a:cs typeface="MS PGothic"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MS PGothic" charset="0"/>
                <a:cs typeface="MS PGothic"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MS PGothic" charset="0"/>
                <a:cs typeface="MS PGothic"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ea typeface="MS PGothic" charset="0"/>
                <a:cs typeface="MS PGothic" charset="0"/>
              </a:defRPr>
            </a:lvl9pPr>
          </a:lstStyle>
          <a:p>
            <a:pPr algn="ctr" eaLnBrk="1" hangingPunct="1">
              <a:lnSpc>
                <a:spcPct val="90000"/>
              </a:lnSpc>
              <a:spcAft>
                <a:spcPts val="960"/>
              </a:spcAft>
              <a:buClr>
                <a:schemeClr val="accent1"/>
              </a:buClr>
              <a:defRPr/>
            </a:pPr>
            <a:r>
              <a:rPr lang="en-US" sz="2200" dirty="0">
                <a:solidFill>
                  <a:srgbClr val="000000"/>
                </a:solidFill>
              </a:rPr>
              <a:t>Keep pace with change and capitalize on new opportunities</a:t>
            </a:r>
          </a:p>
          <a:p>
            <a:pPr marL="219456" indent="-219456" eaLnBrk="1" hangingPunct="1">
              <a:lnSpc>
                <a:spcPct val="90000"/>
              </a:lnSpc>
              <a:spcBef>
                <a:spcPts val="960"/>
              </a:spcBef>
              <a:buClr>
                <a:schemeClr val="tx2"/>
              </a:buClr>
              <a:buFont typeface="Wingdings" charset="0"/>
              <a:buChar char="ü"/>
              <a:defRPr/>
            </a:pPr>
            <a:r>
              <a:rPr lang="en-US" sz="1900" b="0" dirty="0"/>
              <a:t>Updates</a:t>
            </a:r>
          </a:p>
          <a:p>
            <a:pPr marL="219456" indent="-219456" eaLnBrk="1" hangingPunct="1">
              <a:lnSpc>
                <a:spcPct val="90000"/>
              </a:lnSpc>
              <a:spcBef>
                <a:spcPts val="960"/>
              </a:spcBef>
              <a:buClr>
                <a:schemeClr val="tx2"/>
              </a:buClr>
              <a:buFont typeface="Wingdings" charset="0"/>
              <a:buChar char="ü"/>
              <a:defRPr/>
            </a:pPr>
            <a:r>
              <a:rPr lang="en-US" sz="1900" b="0" dirty="0"/>
              <a:t>New releases</a:t>
            </a:r>
          </a:p>
          <a:p>
            <a:pPr marL="219456" indent="-219456" eaLnBrk="1" hangingPunct="1">
              <a:lnSpc>
                <a:spcPct val="90000"/>
              </a:lnSpc>
              <a:spcBef>
                <a:spcPts val="960"/>
              </a:spcBef>
              <a:buClr>
                <a:schemeClr val="tx2"/>
              </a:buClr>
              <a:buFont typeface="Wingdings" charset="0"/>
              <a:buChar char="ü"/>
              <a:defRPr/>
            </a:pPr>
            <a:r>
              <a:rPr lang="en-US" sz="1900" b="0" dirty="0"/>
              <a:t>Tools to assist with patching and upgrades</a:t>
            </a:r>
          </a:p>
        </p:txBody>
      </p:sp>
      <p:pic>
        <p:nvPicPr>
          <p:cNvPr id="13" name="Picture 12" descr="HROUG_18_za slide.jpg"/>
          <p:cNvPicPr>
            <a:picLocks noChangeAspect="1"/>
          </p:cNvPicPr>
          <p:nvPr/>
        </p:nvPicPr>
        <p:blipFill>
          <a:blip r:embed="rId6" cstate="print"/>
          <a:stretch>
            <a:fillRect/>
          </a:stretch>
        </p:blipFill>
        <p:spPr>
          <a:xfrm>
            <a:off x="14020800" y="94350"/>
            <a:ext cx="520496" cy="286650"/>
          </a:xfrm>
          <a:prstGeom prst="rect">
            <a:avLst/>
          </a:prstGeom>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Architecture</a:t>
            </a:r>
            <a:endParaRPr lang="en-US" dirty="0"/>
          </a:p>
        </p:txBody>
      </p:sp>
      <p:sp>
        <p:nvSpPr>
          <p:cNvPr id="3" name="Content Placeholder 2"/>
          <p:cNvSpPr>
            <a:spLocks noGrp="1"/>
          </p:cNvSpPr>
          <p:nvPr>
            <p:ph sz="quarter" idx="12"/>
          </p:nvPr>
        </p:nvSpPr>
        <p:spPr>
          <a:xfrm>
            <a:off x="187141" y="3575181"/>
            <a:ext cx="4882470" cy="1324310"/>
          </a:xfrm>
        </p:spPr>
        <p:txBody>
          <a:bodyPr/>
          <a:lstStyle/>
          <a:p>
            <a:pPr algn="ctr">
              <a:buNone/>
            </a:pPr>
            <a:r>
              <a:rPr lang="en-US" sz="2900" b="1" dirty="0" smtClean="0">
                <a:solidFill>
                  <a:schemeClr val="tx1">
                    <a:lumMod val="75000"/>
                    <a:lumOff val="25000"/>
                  </a:schemeClr>
                </a:solidFill>
              </a:rPr>
              <a:t>Proactive Maintenance</a:t>
            </a:r>
          </a:p>
          <a:p>
            <a:pPr algn="ctr">
              <a:buNone/>
            </a:pPr>
            <a:r>
              <a:rPr lang="en-US" sz="2200" dirty="0" smtClean="0">
                <a:solidFill>
                  <a:schemeClr val="tx1">
                    <a:lumMod val="75000"/>
                    <a:lumOff val="25000"/>
                  </a:schemeClr>
                </a:solidFill>
              </a:rPr>
              <a:t>and</a:t>
            </a:r>
          </a:p>
          <a:p>
            <a:pPr algn="ctr">
              <a:buNone/>
            </a:pPr>
            <a:r>
              <a:rPr lang="en-US" dirty="0" smtClean="0">
                <a:solidFill>
                  <a:schemeClr val="tx1">
                    <a:lumMod val="75000"/>
                    <a:lumOff val="25000"/>
                  </a:schemeClr>
                </a:solidFill>
              </a:rPr>
              <a:t>    </a:t>
            </a:r>
            <a:r>
              <a:rPr lang="en-US" sz="2900" b="1" dirty="0" smtClean="0">
                <a:solidFill>
                  <a:schemeClr val="tx1">
                    <a:lumMod val="75000"/>
                    <a:lumOff val="25000"/>
                  </a:schemeClr>
                </a:solidFill>
              </a:rPr>
              <a:t>Rapid Resolution</a:t>
            </a:r>
          </a:p>
          <a:p>
            <a:pPr algn="ctr">
              <a:buNone/>
            </a:pPr>
            <a:r>
              <a:rPr lang="en-US" sz="2900" dirty="0" smtClean="0">
                <a:solidFill>
                  <a:schemeClr val="tx1">
                    <a:lumMod val="75000"/>
                    <a:lumOff val="25000"/>
                  </a:schemeClr>
                </a:solidFill>
              </a:rPr>
              <a:t> </a:t>
            </a:r>
          </a:p>
          <a:p>
            <a:endParaRPr lang="en-US" dirty="0"/>
          </a:p>
        </p:txBody>
      </p:sp>
      <p:sp>
        <p:nvSpPr>
          <p:cNvPr id="4" name="Text Placeholder 3"/>
          <p:cNvSpPr>
            <a:spLocks noGrp="1"/>
          </p:cNvSpPr>
          <p:nvPr>
            <p:ph type="body" sz="quarter" idx="13"/>
          </p:nvPr>
        </p:nvSpPr>
        <p:spPr/>
        <p:txBody>
          <a:bodyPr/>
          <a:lstStyle/>
          <a:p>
            <a:r>
              <a:rPr lang="en-US" dirty="0" smtClean="0">
                <a:solidFill>
                  <a:srgbClr val="FF0000"/>
                </a:solidFill>
              </a:rPr>
              <a:t>After Deployment: Giving Equal Attention to Successful Ongoing Operations </a:t>
            </a:r>
            <a:endParaRPr lang="en-US" dirty="0">
              <a:solidFill>
                <a:srgbClr val="FF0000"/>
              </a:solidFill>
            </a:endParaRPr>
          </a:p>
        </p:txBody>
      </p:sp>
      <p:sp>
        <p:nvSpPr>
          <p:cNvPr id="6" name="Rectangle 5"/>
          <p:cNvSpPr/>
          <p:nvPr/>
        </p:nvSpPr>
        <p:spPr bwMode="gray">
          <a:xfrm>
            <a:off x="9933181" y="3237034"/>
            <a:ext cx="2009330" cy="913890"/>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292608" rIns="0" bIns="0" rtlCol="0" anchor="t" anchorCtr="0">
            <a:noAutofit/>
          </a:bodyPr>
          <a:lstStyle/>
          <a:p>
            <a:pPr algn="ctr">
              <a:lnSpc>
                <a:spcPct val="90000"/>
              </a:lnSpc>
            </a:pPr>
            <a:r>
              <a:rPr lang="en-US" sz="2100" b="1" dirty="0" smtClean="0">
                <a:solidFill>
                  <a:prstClr val="white"/>
                </a:solidFill>
                <a:cs typeface="Arial" pitchFamily="34" charset="0"/>
              </a:rPr>
              <a:t>Availability</a:t>
            </a:r>
            <a:endParaRPr lang="en-US" sz="2100" dirty="0">
              <a:solidFill>
                <a:prstClr val="white"/>
              </a:solidFill>
              <a:cs typeface="Arial" pitchFamily="34" charset="0"/>
            </a:endParaRPr>
          </a:p>
        </p:txBody>
      </p:sp>
      <p:sp>
        <p:nvSpPr>
          <p:cNvPr id="10" name="Rectangle 9"/>
          <p:cNvSpPr/>
          <p:nvPr/>
        </p:nvSpPr>
        <p:spPr bwMode="gray">
          <a:xfrm>
            <a:off x="9927514" y="4728458"/>
            <a:ext cx="2009330" cy="913890"/>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292608" rIns="0" bIns="0" rtlCol="0" anchor="t" anchorCtr="0">
            <a:noAutofit/>
          </a:bodyPr>
          <a:lstStyle/>
          <a:p>
            <a:pPr algn="ctr">
              <a:lnSpc>
                <a:spcPct val="90000"/>
              </a:lnSpc>
            </a:pPr>
            <a:r>
              <a:rPr lang="en-US" sz="2100" b="1" dirty="0" smtClean="0">
                <a:solidFill>
                  <a:prstClr val="white"/>
                </a:solidFill>
                <a:cs typeface="Arial" pitchFamily="34" charset="0"/>
              </a:rPr>
              <a:t>Security</a:t>
            </a:r>
            <a:endParaRPr lang="en-US" sz="2100" dirty="0">
              <a:solidFill>
                <a:prstClr val="white"/>
              </a:solidFill>
              <a:cs typeface="Arial" pitchFamily="34" charset="0"/>
            </a:endParaRPr>
          </a:p>
        </p:txBody>
      </p:sp>
      <p:sp>
        <p:nvSpPr>
          <p:cNvPr id="11" name="Rectangle 10"/>
          <p:cNvSpPr/>
          <p:nvPr/>
        </p:nvSpPr>
        <p:spPr bwMode="gray">
          <a:xfrm>
            <a:off x="12207141" y="4728458"/>
            <a:ext cx="2009330" cy="913890"/>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292608" rIns="0" bIns="0" rtlCol="0" anchor="t" anchorCtr="0">
            <a:noAutofit/>
          </a:bodyPr>
          <a:lstStyle/>
          <a:p>
            <a:pPr algn="ctr">
              <a:lnSpc>
                <a:spcPct val="90000"/>
              </a:lnSpc>
            </a:pPr>
            <a:r>
              <a:rPr lang="en-US" sz="2100" b="1" dirty="0" smtClean="0">
                <a:solidFill>
                  <a:prstClr val="white"/>
                </a:solidFill>
                <a:cs typeface="Arial" pitchFamily="34" charset="0"/>
              </a:rPr>
              <a:t>Lowest Cost</a:t>
            </a:r>
            <a:endParaRPr lang="en-US" sz="2100" dirty="0">
              <a:solidFill>
                <a:prstClr val="white"/>
              </a:solidFill>
              <a:cs typeface="Arial" pitchFamily="34" charset="0"/>
            </a:endParaRPr>
          </a:p>
        </p:txBody>
      </p:sp>
      <p:sp>
        <p:nvSpPr>
          <p:cNvPr id="15" name="Rectangle 14"/>
          <p:cNvSpPr/>
          <p:nvPr/>
        </p:nvSpPr>
        <p:spPr bwMode="gray">
          <a:xfrm>
            <a:off x="12201546" y="3242698"/>
            <a:ext cx="2009330" cy="913890"/>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292608" rIns="0" bIns="0" rtlCol="0" anchor="t" anchorCtr="0">
            <a:noAutofit/>
          </a:bodyPr>
          <a:lstStyle/>
          <a:p>
            <a:pPr algn="ctr">
              <a:lnSpc>
                <a:spcPct val="90000"/>
              </a:lnSpc>
            </a:pPr>
            <a:r>
              <a:rPr lang="en-US" sz="2100" b="1" dirty="0" smtClean="0">
                <a:solidFill>
                  <a:prstClr val="white"/>
                </a:solidFill>
                <a:cs typeface="Arial" pitchFamily="34" charset="0"/>
              </a:rPr>
              <a:t>Performance</a:t>
            </a:r>
            <a:endParaRPr lang="en-US" sz="2100" dirty="0">
              <a:solidFill>
                <a:prstClr val="white"/>
              </a:solidFill>
              <a:cs typeface="Arial" pitchFamily="34" charset="0"/>
            </a:endParaRPr>
          </a:p>
        </p:txBody>
      </p:sp>
      <p:sp>
        <p:nvSpPr>
          <p:cNvPr id="16" name="Down Arrow 15"/>
          <p:cNvSpPr/>
          <p:nvPr/>
        </p:nvSpPr>
        <p:spPr>
          <a:xfrm rot="16200000">
            <a:off x="6707020" y="-89310"/>
            <a:ext cx="1692702" cy="13269435"/>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6304" tIns="73152" rIns="146304" bIns="73152" rtlCol="0" anchor="ctr"/>
          <a:lstStyle/>
          <a:p>
            <a:pPr algn="ctr"/>
            <a:endParaRPr lang="en-US"/>
          </a:p>
        </p:txBody>
      </p:sp>
      <p:pic>
        <p:nvPicPr>
          <p:cNvPr id="13" name="Picture 12" descr="PlatinumServices.png"/>
          <p:cNvPicPr>
            <a:picLocks noChangeAspect="1"/>
          </p:cNvPicPr>
          <p:nvPr/>
        </p:nvPicPr>
        <p:blipFill>
          <a:blip r:embed="rId2" cstate="print"/>
          <a:stretch>
            <a:fillRect/>
          </a:stretch>
        </p:blipFill>
        <p:spPr>
          <a:xfrm>
            <a:off x="4236016" y="2034689"/>
            <a:ext cx="5341795" cy="4952869"/>
          </a:xfrm>
          <a:prstGeom prst="rect">
            <a:avLst/>
          </a:prstGeom>
        </p:spPr>
      </p:pic>
      <p:sp>
        <p:nvSpPr>
          <p:cNvPr id="19" name="Curved Up Arrow 18"/>
          <p:cNvSpPr/>
          <p:nvPr/>
        </p:nvSpPr>
        <p:spPr>
          <a:xfrm rot="16200000">
            <a:off x="2696419" y="2486600"/>
            <a:ext cx="1015053" cy="805238"/>
          </a:xfrm>
          <a:prstGeom prst="curved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6304" tIns="73152" rIns="146304" bIns="73152" rtlCol="0" anchor="ctr"/>
          <a:lstStyle/>
          <a:p>
            <a:pPr algn="ctr"/>
            <a:endParaRPr lang="en-US">
              <a:solidFill>
                <a:schemeClr val="tx1"/>
              </a:solidFill>
            </a:endParaRPr>
          </a:p>
        </p:txBody>
      </p:sp>
      <p:sp>
        <p:nvSpPr>
          <p:cNvPr id="21" name="Lightning Bolt 20"/>
          <p:cNvSpPr/>
          <p:nvPr/>
        </p:nvSpPr>
        <p:spPr>
          <a:xfrm>
            <a:off x="2415717" y="5154673"/>
            <a:ext cx="799568" cy="884629"/>
          </a:xfrm>
          <a:prstGeom prst="lightningBol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6304" tIns="73152" rIns="146304" bIns="73152" rtlCol="0" anchor="ctr"/>
          <a:lstStyle/>
          <a:p>
            <a:pPr algn="ctr"/>
            <a:endParaRPr lang="en-US"/>
          </a:p>
        </p:txBody>
      </p:sp>
      <p:sp>
        <p:nvSpPr>
          <p:cNvPr id="22" name="Curved Up Arrow 21"/>
          <p:cNvSpPr/>
          <p:nvPr/>
        </p:nvSpPr>
        <p:spPr>
          <a:xfrm rot="5400000">
            <a:off x="1766422" y="2577331"/>
            <a:ext cx="1015053" cy="805238"/>
          </a:xfrm>
          <a:prstGeom prst="curved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6304" tIns="73152" rIns="146304" bIns="73152" rtlCol="0" anchor="ctr"/>
          <a:lstStyle/>
          <a:p>
            <a:pPr algn="ctr"/>
            <a:endParaRPr lang="en-US" dirty="0">
              <a:solidFill>
                <a:srgbClr val="FF0000"/>
              </a:solidFill>
            </a:endParaRPr>
          </a:p>
        </p:txBody>
      </p:sp>
      <p:pic>
        <p:nvPicPr>
          <p:cNvPr id="14" name="Picture 13" descr="HROUG_18_za slide.jpg"/>
          <p:cNvPicPr>
            <a:picLocks noChangeAspect="1"/>
          </p:cNvPicPr>
          <p:nvPr/>
        </p:nvPicPr>
        <p:blipFill>
          <a:blip r:embed="rId3" cstate="print"/>
          <a:stretch>
            <a:fillRect/>
          </a:stretch>
        </p:blipFill>
        <p:spPr>
          <a:xfrm>
            <a:off x="14020800" y="94350"/>
            <a:ext cx="520496" cy="28665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grey_box"/>
          <p:cNvPicPr>
            <a:picLocks noChangeAspect="1" noChangeArrowheads="1"/>
          </p:cNvPicPr>
          <p:nvPr/>
        </p:nvPicPr>
        <p:blipFill>
          <a:blip r:embed="rId3" cstate="print"/>
          <a:srcRect r="-64" b="-287"/>
          <a:stretch>
            <a:fillRect/>
          </a:stretch>
        </p:blipFill>
        <p:spPr bwMode="auto">
          <a:xfrm>
            <a:off x="1092199" y="1778000"/>
            <a:ext cx="12583160" cy="5171440"/>
          </a:xfrm>
          <a:prstGeom prst="rect">
            <a:avLst/>
          </a:prstGeom>
          <a:noFill/>
          <a:ln w="9525">
            <a:noFill/>
            <a:miter lim="800000"/>
            <a:headEnd/>
            <a:tailEnd/>
          </a:ln>
        </p:spPr>
      </p:pic>
      <p:sp>
        <p:nvSpPr>
          <p:cNvPr id="3" name="Title 2"/>
          <p:cNvSpPr>
            <a:spLocks noGrp="1"/>
          </p:cNvSpPr>
          <p:nvPr>
            <p:ph type="title"/>
          </p:nvPr>
        </p:nvSpPr>
        <p:spPr>
          <a:xfrm>
            <a:off x="1280101" y="356457"/>
            <a:ext cx="13012419" cy="691614"/>
          </a:xfrm>
        </p:spPr>
        <p:txBody>
          <a:bodyPr/>
          <a:lstStyle/>
          <a:p>
            <a:r>
              <a:rPr lang="en-US" dirty="0" smtClean="0"/>
              <a:t>Support Strategy and Execution</a:t>
            </a:r>
            <a:endParaRPr lang="en-US" b="0" dirty="0"/>
          </a:p>
        </p:txBody>
      </p:sp>
      <p:sp>
        <p:nvSpPr>
          <p:cNvPr id="16" name="TextBox 15"/>
          <p:cNvSpPr txBox="1"/>
          <p:nvPr/>
        </p:nvSpPr>
        <p:spPr>
          <a:xfrm>
            <a:off x="1280160" y="2130491"/>
            <a:ext cx="110547" cy="255283"/>
          </a:xfrm>
          <a:prstGeom prst="rect">
            <a:avLst/>
          </a:prstGeom>
          <a:noFill/>
        </p:spPr>
        <p:txBody>
          <a:bodyPr wrap="none" lIns="54707" tIns="27347" rIns="54707" bIns="27347" rtlCol="0">
            <a:spAutoFit/>
          </a:bodyPr>
          <a:lstStyle/>
          <a:p>
            <a:pPr>
              <a:buClr>
                <a:srgbClr val="829E7E"/>
              </a:buClr>
            </a:pPr>
            <a:endParaRPr lang="en-US" sz="1300" dirty="0">
              <a:solidFill>
                <a:srgbClr val="000000"/>
              </a:solidFill>
              <a:ea typeface="ＭＳ Ｐゴシック" pitchFamily="1" charset="-128"/>
            </a:endParaRPr>
          </a:p>
        </p:txBody>
      </p:sp>
      <p:sp>
        <p:nvSpPr>
          <p:cNvPr id="80" name="Freeform 79"/>
          <p:cNvSpPr/>
          <p:nvPr/>
        </p:nvSpPr>
        <p:spPr>
          <a:xfrm>
            <a:off x="3404333" y="1987284"/>
            <a:ext cx="1240482" cy="4681070"/>
          </a:xfrm>
          <a:custGeom>
            <a:avLst/>
            <a:gdLst>
              <a:gd name="connsiteX0" fmla="*/ 733425 w 733425"/>
              <a:gd name="connsiteY0" fmla="*/ 333375 h 2790825"/>
              <a:gd name="connsiteX1" fmla="*/ 733425 w 733425"/>
              <a:gd name="connsiteY1" fmla="*/ 2790825 h 2790825"/>
              <a:gd name="connsiteX2" fmla="*/ 0 w 733425"/>
              <a:gd name="connsiteY2" fmla="*/ 1552575 h 2790825"/>
              <a:gd name="connsiteX3" fmla="*/ 28575 w 733425"/>
              <a:gd name="connsiteY3" fmla="*/ 0 h 2790825"/>
              <a:gd name="connsiteX4" fmla="*/ 733425 w 733425"/>
              <a:gd name="connsiteY4" fmla="*/ 333375 h 2790825"/>
              <a:gd name="connsiteX0" fmla="*/ 733425 w 733425"/>
              <a:gd name="connsiteY0" fmla="*/ 333375 h 2790825"/>
              <a:gd name="connsiteX1" fmla="*/ 733425 w 733425"/>
              <a:gd name="connsiteY1" fmla="*/ 2790825 h 2790825"/>
              <a:gd name="connsiteX2" fmla="*/ 0 w 733425"/>
              <a:gd name="connsiteY2" fmla="*/ 1390650 h 2790825"/>
              <a:gd name="connsiteX3" fmla="*/ 28575 w 733425"/>
              <a:gd name="connsiteY3" fmla="*/ 0 h 2790825"/>
              <a:gd name="connsiteX4" fmla="*/ 733425 w 733425"/>
              <a:gd name="connsiteY4" fmla="*/ 333375 h 2790825"/>
              <a:gd name="connsiteX0" fmla="*/ 733425 w 733425"/>
              <a:gd name="connsiteY0" fmla="*/ 333375 h 2790825"/>
              <a:gd name="connsiteX1" fmla="*/ 733425 w 733425"/>
              <a:gd name="connsiteY1" fmla="*/ 2790825 h 2790825"/>
              <a:gd name="connsiteX2" fmla="*/ 0 w 733425"/>
              <a:gd name="connsiteY2" fmla="*/ 1390650 h 2790825"/>
              <a:gd name="connsiteX3" fmla="*/ 194974 w 733425"/>
              <a:gd name="connsiteY3" fmla="*/ 0 h 2790825"/>
              <a:gd name="connsiteX4" fmla="*/ 733425 w 733425"/>
              <a:gd name="connsiteY4" fmla="*/ 333375 h 2790825"/>
              <a:gd name="connsiteX0" fmla="*/ 733425 w 733425"/>
              <a:gd name="connsiteY0" fmla="*/ 333375 h 2790825"/>
              <a:gd name="connsiteX1" fmla="*/ 733425 w 733425"/>
              <a:gd name="connsiteY1" fmla="*/ 2790825 h 2790825"/>
              <a:gd name="connsiteX2" fmla="*/ 0 w 733425"/>
              <a:gd name="connsiteY2" fmla="*/ 1190625 h 2790825"/>
              <a:gd name="connsiteX3" fmla="*/ 194974 w 733425"/>
              <a:gd name="connsiteY3" fmla="*/ 0 h 2790825"/>
              <a:gd name="connsiteX4" fmla="*/ 733425 w 733425"/>
              <a:gd name="connsiteY4" fmla="*/ 333375 h 2790825"/>
              <a:gd name="connsiteX0" fmla="*/ 733425 w 733425"/>
              <a:gd name="connsiteY0" fmla="*/ 312990 h 2790825"/>
              <a:gd name="connsiteX1" fmla="*/ 733425 w 733425"/>
              <a:gd name="connsiteY1" fmla="*/ 2790825 h 2790825"/>
              <a:gd name="connsiteX2" fmla="*/ 0 w 733425"/>
              <a:gd name="connsiteY2" fmla="*/ 1190625 h 2790825"/>
              <a:gd name="connsiteX3" fmla="*/ 194974 w 733425"/>
              <a:gd name="connsiteY3" fmla="*/ 0 h 2790825"/>
              <a:gd name="connsiteX4" fmla="*/ 733425 w 733425"/>
              <a:gd name="connsiteY4" fmla="*/ 312990 h 2790825"/>
              <a:gd name="connsiteX0" fmla="*/ 733425 w 733425"/>
              <a:gd name="connsiteY0" fmla="*/ 268142 h 2745977"/>
              <a:gd name="connsiteX1" fmla="*/ 733425 w 733425"/>
              <a:gd name="connsiteY1" fmla="*/ 2745977 h 2745977"/>
              <a:gd name="connsiteX2" fmla="*/ 0 w 733425"/>
              <a:gd name="connsiteY2" fmla="*/ 1145777 h 2745977"/>
              <a:gd name="connsiteX3" fmla="*/ 148407 w 733425"/>
              <a:gd name="connsiteY3" fmla="*/ 0 h 2745977"/>
              <a:gd name="connsiteX4" fmla="*/ 733425 w 733425"/>
              <a:gd name="connsiteY4" fmla="*/ 268142 h 2745977"/>
              <a:gd name="connsiteX0" fmla="*/ 724941 w 733425"/>
              <a:gd name="connsiteY0" fmla="*/ 174396 h 2745977"/>
              <a:gd name="connsiteX1" fmla="*/ 733425 w 733425"/>
              <a:gd name="connsiteY1" fmla="*/ 2745977 h 2745977"/>
              <a:gd name="connsiteX2" fmla="*/ 0 w 733425"/>
              <a:gd name="connsiteY2" fmla="*/ 1145777 h 2745977"/>
              <a:gd name="connsiteX3" fmla="*/ 148407 w 733425"/>
              <a:gd name="connsiteY3" fmla="*/ 0 h 2745977"/>
              <a:gd name="connsiteX4" fmla="*/ 724941 w 733425"/>
              <a:gd name="connsiteY4" fmla="*/ 174396 h 2745977"/>
              <a:gd name="connsiteX0" fmla="*/ 767362 w 767362"/>
              <a:gd name="connsiteY0" fmla="*/ 166585 h 2745977"/>
              <a:gd name="connsiteX1" fmla="*/ 733425 w 767362"/>
              <a:gd name="connsiteY1" fmla="*/ 2745977 h 2745977"/>
              <a:gd name="connsiteX2" fmla="*/ 0 w 767362"/>
              <a:gd name="connsiteY2" fmla="*/ 1145777 h 2745977"/>
              <a:gd name="connsiteX3" fmla="*/ 148407 w 767362"/>
              <a:gd name="connsiteY3" fmla="*/ 0 h 2745977"/>
              <a:gd name="connsiteX4" fmla="*/ 767362 w 767362"/>
              <a:gd name="connsiteY4" fmla="*/ 166585 h 2745977"/>
              <a:gd name="connsiteX0" fmla="*/ 767362 w 767362"/>
              <a:gd name="connsiteY0" fmla="*/ 166585 h 2663949"/>
              <a:gd name="connsiteX1" fmla="*/ 750393 w 767362"/>
              <a:gd name="connsiteY1" fmla="*/ 2663949 h 2663949"/>
              <a:gd name="connsiteX2" fmla="*/ 0 w 767362"/>
              <a:gd name="connsiteY2" fmla="*/ 1145777 h 2663949"/>
              <a:gd name="connsiteX3" fmla="*/ 148407 w 767362"/>
              <a:gd name="connsiteY3" fmla="*/ 0 h 2663949"/>
              <a:gd name="connsiteX4" fmla="*/ 767362 w 767362"/>
              <a:gd name="connsiteY4" fmla="*/ 166585 h 2663949"/>
              <a:gd name="connsiteX0" fmla="*/ 881899 w 881899"/>
              <a:gd name="connsiteY0" fmla="*/ 166585 h 2663949"/>
              <a:gd name="connsiteX1" fmla="*/ 864930 w 881899"/>
              <a:gd name="connsiteY1" fmla="*/ 2663949 h 2663949"/>
              <a:gd name="connsiteX2" fmla="*/ 0 w 881899"/>
              <a:gd name="connsiteY2" fmla="*/ 2329319 h 2663949"/>
              <a:gd name="connsiteX3" fmla="*/ 262944 w 881899"/>
              <a:gd name="connsiteY3" fmla="*/ 0 h 2663949"/>
              <a:gd name="connsiteX4" fmla="*/ 881899 w 881899"/>
              <a:gd name="connsiteY4" fmla="*/ 166585 h 2663949"/>
              <a:gd name="connsiteX0" fmla="*/ 881899 w 881899"/>
              <a:gd name="connsiteY0" fmla="*/ 186116 h 2683480"/>
              <a:gd name="connsiteX1" fmla="*/ 864930 w 881899"/>
              <a:gd name="connsiteY1" fmla="*/ 2683480 h 2683480"/>
              <a:gd name="connsiteX2" fmla="*/ 0 w 881899"/>
              <a:gd name="connsiteY2" fmla="*/ 2348850 h 2683480"/>
              <a:gd name="connsiteX3" fmla="*/ 258309 w 881899"/>
              <a:gd name="connsiteY3" fmla="*/ 0 h 2683480"/>
              <a:gd name="connsiteX4" fmla="*/ 262944 w 881899"/>
              <a:gd name="connsiteY4" fmla="*/ 19531 h 2683480"/>
              <a:gd name="connsiteX5" fmla="*/ 881899 w 881899"/>
              <a:gd name="connsiteY5" fmla="*/ 186116 h 2683480"/>
              <a:gd name="connsiteX0" fmla="*/ 881899 w 881899"/>
              <a:gd name="connsiteY0" fmla="*/ 166585 h 2663949"/>
              <a:gd name="connsiteX1" fmla="*/ 864930 w 881899"/>
              <a:gd name="connsiteY1" fmla="*/ 2663949 h 2663949"/>
              <a:gd name="connsiteX2" fmla="*/ 0 w 881899"/>
              <a:gd name="connsiteY2" fmla="*/ 2329319 h 2663949"/>
              <a:gd name="connsiteX3" fmla="*/ 54688 w 881899"/>
              <a:gd name="connsiteY3" fmla="*/ 128900 h 2663949"/>
              <a:gd name="connsiteX4" fmla="*/ 262944 w 881899"/>
              <a:gd name="connsiteY4" fmla="*/ 0 h 2663949"/>
              <a:gd name="connsiteX5" fmla="*/ 881899 w 881899"/>
              <a:gd name="connsiteY5" fmla="*/ 166585 h 2663949"/>
              <a:gd name="connsiteX0" fmla="*/ 881899 w 881899"/>
              <a:gd name="connsiteY0" fmla="*/ 190021 h 2687385"/>
              <a:gd name="connsiteX1" fmla="*/ 864930 w 881899"/>
              <a:gd name="connsiteY1" fmla="*/ 2687385 h 2687385"/>
              <a:gd name="connsiteX2" fmla="*/ 0 w 881899"/>
              <a:gd name="connsiteY2" fmla="*/ 2352755 h 2687385"/>
              <a:gd name="connsiteX3" fmla="*/ 54688 w 881899"/>
              <a:gd name="connsiteY3" fmla="*/ 152336 h 2687385"/>
              <a:gd name="connsiteX4" fmla="*/ 262944 w 881899"/>
              <a:gd name="connsiteY4" fmla="*/ 0 h 2687385"/>
              <a:gd name="connsiteX5" fmla="*/ 881899 w 881899"/>
              <a:gd name="connsiteY5" fmla="*/ 190021 h 2687385"/>
              <a:gd name="connsiteX0" fmla="*/ 949773 w 949773"/>
              <a:gd name="connsiteY0" fmla="*/ 190021 h 2687385"/>
              <a:gd name="connsiteX1" fmla="*/ 932804 w 949773"/>
              <a:gd name="connsiteY1" fmla="*/ 2687385 h 2687385"/>
              <a:gd name="connsiteX2" fmla="*/ 0 w 949773"/>
              <a:gd name="connsiteY2" fmla="*/ 2313695 h 2687385"/>
              <a:gd name="connsiteX3" fmla="*/ 122562 w 949773"/>
              <a:gd name="connsiteY3" fmla="*/ 152336 h 2687385"/>
              <a:gd name="connsiteX4" fmla="*/ 330818 w 949773"/>
              <a:gd name="connsiteY4" fmla="*/ 0 h 2687385"/>
              <a:gd name="connsiteX5" fmla="*/ 949773 w 949773"/>
              <a:gd name="connsiteY5" fmla="*/ 190021 h 2687385"/>
              <a:gd name="connsiteX0" fmla="*/ 949773 w 949773"/>
              <a:gd name="connsiteY0" fmla="*/ 190021 h 2693244"/>
              <a:gd name="connsiteX1" fmla="*/ 939167 w 949773"/>
              <a:gd name="connsiteY1" fmla="*/ 2693244 h 2693244"/>
              <a:gd name="connsiteX2" fmla="*/ 0 w 949773"/>
              <a:gd name="connsiteY2" fmla="*/ 2313695 h 2693244"/>
              <a:gd name="connsiteX3" fmla="*/ 122562 w 949773"/>
              <a:gd name="connsiteY3" fmla="*/ 152336 h 2693244"/>
              <a:gd name="connsiteX4" fmla="*/ 330818 w 949773"/>
              <a:gd name="connsiteY4" fmla="*/ 0 h 2693244"/>
              <a:gd name="connsiteX5" fmla="*/ 949773 w 949773"/>
              <a:gd name="connsiteY5" fmla="*/ 190021 h 2693244"/>
              <a:gd name="connsiteX0" fmla="*/ 800239 w 939230"/>
              <a:gd name="connsiteY0" fmla="*/ 187091 h 2693244"/>
              <a:gd name="connsiteX1" fmla="*/ 939167 w 939230"/>
              <a:gd name="connsiteY1" fmla="*/ 2693244 h 2693244"/>
              <a:gd name="connsiteX2" fmla="*/ 0 w 939230"/>
              <a:gd name="connsiteY2" fmla="*/ 2313695 h 2693244"/>
              <a:gd name="connsiteX3" fmla="*/ 122562 w 939230"/>
              <a:gd name="connsiteY3" fmla="*/ 152336 h 2693244"/>
              <a:gd name="connsiteX4" fmla="*/ 330818 w 939230"/>
              <a:gd name="connsiteY4" fmla="*/ 0 h 2693244"/>
              <a:gd name="connsiteX5" fmla="*/ 800239 w 939230"/>
              <a:gd name="connsiteY5" fmla="*/ 187091 h 2693244"/>
              <a:gd name="connsiteX0" fmla="*/ 940228 w 940327"/>
              <a:gd name="connsiteY0" fmla="*/ 192951 h 2693244"/>
              <a:gd name="connsiteX1" fmla="*/ 939167 w 940327"/>
              <a:gd name="connsiteY1" fmla="*/ 2693244 h 2693244"/>
              <a:gd name="connsiteX2" fmla="*/ 0 w 940327"/>
              <a:gd name="connsiteY2" fmla="*/ 2313695 h 2693244"/>
              <a:gd name="connsiteX3" fmla="*/ 122562 w 940327"/>
              <a:gd name="connsiteY3" fmla="*/ 152336 h 2693244"/>
              <a:gd name="connsiteX4" fmla="*/ 330818 w 940327"/>
              <a:gd name="connsiteY4" fmla="*/ 0 h 2693244"/>
              <a:gd name="connsiteX5" fmla="*/ 940228 w 940327"/>
              <a:gd name="connsiteY5" fmla="*/ 192951 h 2693244"/>
              <a:gd name="connsiteX0" fmla="*/ 962087 w 962186"/>
              <a:gd name="connsiteY0" fmla="*/ 192951 h 2693244"/>
              <a:gd name="connsiteX1" fmla="*/ 961026 w 962186"/>
              <a:gd name="connsiteY1" fmla="*/ 2693244 h 2693244"/>
              <a:gd name="connsiteX2" fmla="*/ 21859 w 962186"/>
              <a:gd name="connsiteY2" fmla="*/ 2313695 h 2693244"/>
              <a:gd name="connsiteX3" fmla="*/ 352677 w 962186"/>
              <a:gd name="connsiteY3" fmla="*/ 0 h 2693244"/>
              <a:gd name="connsiteX4" fmla="*/ 962087 w 962186"/>
              <a:gd name="connsiteY4" fmla="*/ 192951 h 2693244"/>
              <a:gd name="connsiteX0" fmla="*/ 983530 w 983629"/>
              <a:gd name="connsiteY0" fmla="*/ 197900 h 2698193"/>
              <a:gd name="connsiteX1" fmla="*/ 982469 w 983629"/>
              <a:gd name="connsiteY1" fmla="*/ 2698193 h 2698193"/>
              <a:gd name="connsiteX2" fmla="*/ 43302 w 983629"/>
              <a:gd name="connsiteY2" fmla="*/ 2318644 h 2698193"/>
              <a:gd name="connsiteX3" fmla="*/ 374120 w 983629"/>
              <a:gd name="connsiteY3" fmla="*/ 4949 h 2698193"/>
              <a:gd name="connsiteX4" fmla="*/ 983530 w 983629"/>
              <a:gd name="connsiteY4" fmla="*/ 197900 h 2698193"/>
              <a:gd name="connsiteX0" fmla="*/ 962592 w 962691"/>
              <a:gd name="connsiteY0" fmla="*/ 192951 h 2693244"/>
              <a:gd name="connsiteX1" fmla="*/ 961531 w 962691"/>
              <a:gd name="connsiteY1" fmla="*/ 2693244 h 2693244"/>
              <a:gd name="connsiteX2" fmla="*/ 22364 w 962691"/>
              <a:gd name="connsiteY2" fmla="*/ 2313695 h 2693244"/>
              <a:gd name="connsiteX3" fmla="*/ 353182 w 962691"/>
              <a:gd name="connsiteY3" fmla="*/ 0 h 2693244"/>
              <a:gd name="connsiteX4" fmla="*/ 962592 w 962691"/>
              <a:gd name="connsiteY4" fmla="*/ 192951 h 2693244"/>
              <a:gd name="connsiteX0" fmla="*/ 940228 w 940327"/>
              <a:gd name="connsiteY0" fmla="*/ 192951 h 2693244"/>
              <a:gd name="connsiteX1" fmla="*/ 939167 w 940327"/>
              <a:gd name="connsiteY1" fmla="*/ 2693244 h 2693244"/>
              <a:gd name="connsiteX2" fmla="*/ 0 w 940327"/>
              <a:gd name="connsiteY2" fmla="*/ 2313695 h 2693244"/>
              <a:gd name="connsiteX3" fmla="*/ 330818 w 940327"/>
              <a:gd name="connsiteY3" fmla="*/ 0 h 2693244"/>
              <a:gd name="connsiteX4" fmla="*/ 940228 w 940327"/>
              <a:gd name="connsiteY4" fmla="*/ 192951 h 2693244"/>
              <a:gd name="connsiteX0" fmla="*/ 940228 w 940916"/>
              <a:gd name="connsiteY0" fmla="*/ 192951 h 2693244"/>
              <a:gd name="connsiteX1" fmla="*/ 939167 w 940916"/>
              <a:gd name="connsiteY1" fmla="*/ 2693244 h 2693244"/>
              <a:gd name="connsiteX2" fmla="*/ 0 w 940916"/>
              <a:gd name="connsiteY2" fmla="*/ 2313695 h 2693244"/>
              <a:gd name="connsiteX3" fmla="*/ 330818 w 940916"/>
              <a:gd name="connsiteY3" fmla="*/ 0 h 2693244"/>
              <a:gd name="connsiteX4" fmla="*/ 940228 w 940916"/>
              <a:gd name="connsiteY4" fmla="*/ 192951 h 2693244"/>
              <a:gd name="connsiteX0" fmla="*/ 940228 w 940228"/>
              <a:gd name="connsiteY0" fmla="*/ 192951 h 2693244"/>
              <a:gd name="connsiteX1" fmla="*/ 939167 w 940228"/>
              <a:gd name="connsiteY1" fmla="*/ 2693244 h 2693244"/>
              <a:gd name="connsiteX2" fmla="*/ 0 w 940228"/>
              <a:gd name="connsiteY2" fmla="*/ 2313695 h 2693244"/>
              <a:gd name="connsiteX3" fmla="*/ 330818 w 940228"/>
              <a:gd name="connsiteY3" fmla="*/ 0 h 2693244"/>
              <a:gd name="connsiteX4" fmla="*/ 940228 w 940228"/>
              <a:gd name="connsiteY4" fmla="*/ 192951 h 2693244"/>
              <a:gd name="connsiteX0" fmla="*/ 1163004 w 1163004"/>
              <a:gd name="connsiteY0" fmla="*/ 0 h 2500293"/>
              <a:gd name="connsiteX1" fmla="*/ 1161943 w 1163004"/>
              <a:gd name="connsiteY1" fmla="*/ 2500293 h 2500293"/>
              <a:gd name="connsiteX2" fmla="*/ 222776 w 1163004"/>
              <a:gd name="connsiteY2" fmla="*/ 2120744 h 2500293"/>
              <a:gd name="connsiteX3" fmla="*/ 0 w 1163004"/>
              <a:gd name="connsiteY3" fmla="*/ 152737 h 2500293"/>
              <a:gd name="connsiteX4" fmla="*/ 1163004 w 1163004"/>
              <a:gd name="connsiteY4" fmla="*/ 0 h 2500293"/>
              <a:gd name="connsiteX0" fmla="*/ 1252022 w 1252022"/>
              <a:gd name="connsiteY0" fmla="*/ 0 h 2500293"/>
              <a:gd name="connsiteX1" fmla="*/ 1250961 w 1252022"/>
              <a:gd name="connsiteY1" fmla="*/ 2500293 h 2500293"/>
              <a:gd name="connsiteX2" fmla="*/ 0 w 1252022"/>
              <a:gd name="connsiteY2" fmla="*/ 1997702 h 2500293"/>
              <a:gd name="connsiteX3" fmla="*/ 89018 w 1252022"/>
              <a:gd name="connsiteY3" fmla="*/ 152737 h 2500293"/>
              <a:gd name="connsiteX4" fmla="*/ 1252022 w 1252022"/>
              <a:gd name="connsiteY4" fmla="*/ 0 h 2500293"/>
              <a:gd name="connsiteX0" fmla="*/ 1252022 w 1252022"/>
              <a:gd name="connsiteY0" fmla="*/ 0 h 2500293"/>
              <a:gd name="connsiteX1" fmla="*/ 1250961 w 1252022"/>
              <a:gd name="connsiteY1" fmla="*/ 2500293 h 2500293"/>
              <a:gd name="connsiteX2" fmla="*/ 0 w 1252022"/>
              <a:gd name="connsiteY2" fmla="*/ 1982078 h 2500293"/>
              <a:gd name="connsiteX3" fmla="*/ 89018 w 1252022"/>
              <a:gd name="connsiteY3" fmla="*/ 152737 h 2500293"/>
              <a:gd name="connsiteX4" fmla="*/ 1252022 w 1252022"/>
              <a:gd name="connsiteY4" fmla="*/ 0 h 2500293"/>
              <a:gd name="connsiteX0" fmla="*/ 861749 w 1250961"/>
              <a:gd name="connsiteY0" fmla="*/ 0 h 2703410"/>
              <a:gd name="connsiteX1" fmla="*/ 1250961 w 1250961"/>
              <a:gd name="connsiteY1" fmla="*/ 2703410 h 2703410"/>
              <a:gd name="connsiteX2" fmla="*/ 0 w 1250961"/>
              <a:gd name="connsiteY2" fmla="*/ 2185195 h 2703410"/>
              <a:gd name="connsiteX3" fmla="*/ 89018 w 1250961"/>
              <a:gd name="connsiteY3" fmla="*/ 355854 h 2703410"/>
              <a:gd name="connsiteX4" fmla="*/ 861749 w 1250961"/>
              <a:gd name="connsiteY4" fmla="*/ 0 h 2703410"/>
              <a:gd name="connsiteX0" fmla="*/ 861749 w 861749"/>
              <a:gd name="connsiteY0" fmla="*/ 0 h 2699504"/>
              <a:gd name="connsiteX1" fmla="*/ 839477 w 861749"/>
              <a:gd name="connsiteY1" fmla="*/ 2699504 h 2699504"/>
              <a:gd name="connsiteX2" fmla="*/ 0 w 861749"/>
              <a:gd name="connsiteY2" fmla="*/ 2185195 h 2699504"/>
              <a:gd name="connsiteX3" fmla="*/ 89018 w 861749"/>
              <a:gd name="connsiteY3" fmla="*/ 355854 h 2699504"/>
              <a:gd name="connsiteX4" fmla="*/ 861749 w 861749"/>
              <a:gd name="connsiteY4" fmla="*/ 0 h 2699504"/>
              <a:gd name="connsiteX0" fmla="*/ 861749 w 861749"/>
              <a:gd name="connsiteY0" fmla="*/ 0 h 2699504"/>
              <a:gd name="connsiteX1" fmla="*/ 839477 w 861749"/>
              <a:gd name="connsiteY1" fmla="*/ 2699504 h 2699504"/>
              <a:gd name="connsiteX2" fmla="*/ 0 w 861749"/>
              <a:gd name="connsiteY2" fmla="*/ 2185195 h 2699504"/>
              <a:gd name="connsiteX3" fmla="*/ 89018 w 861749"/>
              <a:gd name="connsiteY3" fmla="*/ 355854 h 2699504"/>
              <a:gd name="connsiteX4" fmla="*/ 861749 w 861749"/>
              <a:gd name="connsiteY4" fmla="*/ 0 h 2699504"/>
              <a:gd name="connsiteX0" fmla="*/ 861749 w 861749"/>
              <a:gd name="connsiteY0" fmla="*/ 0 h 2699504"/>
              <a:gd name="connsiteX1" fmla="*/ 839477 w 861749"/>
              <a:gd name="connsiteY1" fmla="*/ 2699504 h 2699504"/>
              <a:gd name="connsiteX2" fmla="*/ 0 w 861749"/>
              <a:gd name="connsiteY2" fmla="*/ 2185195 h 2699504"/>
              <a:gd name="connsiteX3" fmla="*/ 89018 w 861749"/>
              <a:gd name="connsiteY3" fmla="*/ 355854 h 2699504"/>
              <a:gd name="connsiteX4" fmla="*/ 861749 w 861749"/>
              <a:gd name="connsiteY4" fmla="*/ 0 h 2699504"/>
              <a:gd name="connsiteX0" fmla="*/ 861749 w 861749"/>
              <a:gd name="connsiteY0" fmla="*/ 0 h 2699504"/>
              <a:gd name="connsiteX1" fmla="*/ 839477 w 861749"/>
              <a:gd name="connsiteY1" fmla="*/ 2699504 h 2699504"/>
              <a:gd name="connsiteX2" fmla="*/ 0 w 861749"/>
              <a:gd name="connsiteY2" fmla="*/ 2185195 h 2699504"/>
              <a:gd name="connsiteX3" fmla="*/ 118713 w 861749"/>
              <a:gd name="connsiteY3" fmla="*/ 394915 h 2699504"/>
              <a:gd name="connsiteX4" fmla="*/ 861749 w 861749"/>
              <a:gd name="connsiteY4" fmla="*/ 0 h 2699504"/>
              <a:gd name="connsiteX0" fmla="*/ 861749 w 861749"/>
              <a:gd name="connsiteY0" fmla="*/ 0 h 2699504"/>
              <a:gd name="connsiteX1" fmla="*/ 839477 w 861749"/>
              <a:gd name="connsiteY1" fmla="*/ 2699504 h 2699504"/>
              <a:gd name="connsiteX2" fmla="*/ 0 w 861749"/>
              <a:gd name="connsiteY2" fmla="*/ 2185195 h 2699504"/>
              <a:gd name="connsiteX3" fmla="*/ 93261 w 861749"/>
              <a:gd name="connsiteY3" fmla="*/ 183987 h 2699504"/>
              <a:gd name="connsiteX4" fmla="*/ 861749 w 861749"/>
              <a:gd name="connsiteY4" fmla="*/ 0 h 2699504"/>
              <a:gd name="connsiteX0" fmla="*/ 789633 w 789633"/>
              <a:gd name="connsiteY0" fmla="*/ 0 h 2699504"/>
              <a:gd name="connsiteX1" fmla="*/ 767361 w 789633"/>
              <a:gd name="connsiteY1" fmla="*/ 2699504 h 2699504"/>
              <a:gd name="connsiteX2" fmla="*/ 0 w 789633"/>
              <a:gd name="connsiteY2" fmla="*/ 2110980 h 2699504"/>
              <a:gd name="connsiteX3" fmla="*/ 21145 w 789633"/>
              <a:gd name="connsiteY3" fmla="*/ 183987 h 2699504"/>
              <a:gd name="connsiteX4" fmla="*/ 789633 w 789633"/>
              <a:gd name="connsiteY4" fmla="*/ 0 h 2699504"/>
              <a:gd name="connsiteX0" fmla="*/ 776907 w 776907"/>
              <a:gd name="connsiteY0" fmla="*/ 0 h 2699504"/>
              <a:gd name="connsiteX1" fmla="*/ 754635 w 776907"/>
              <a:gd name="connsiteY1" fmla="*/ 2699504 h 2699504"/>
              <a:gd name="connsiteX2" fmla="*/ 0 w 776907"/>
              <a:gd name="connsiteY2" fmla="*/ 2068012 h 2699504"/>
              <a:gd name="connsiteX3" fmla="*/ 8419 w 776907"/>
              <a:gd name="connsiteY3" fmla="*/ 183987 h 2699504"/>
              <a:gd name="connsiteX4" fmla="*/ 776907 w 776907"/>
              <a:gd name="connsiteY4" fmla="*/ 0 h 2699504"/>
              <a:gd name="connsiteX0" fmla="*/ 776907 w 776907"/>
              <a:gd name="connsiteY0" fmla="*/ 0 h 2699504"/>
              <a:gd name="connsiteX1" fmla="*/ 754635 w 776907"/>
              <a:gd name="connsiteY1" fmla="*/ 2699504 h 2699504"/>
              <a:gd name="connsiteX2" fmla="*/ 0 w 776907"/>
              <a:gd name="connsiteY2" fmla="*/ 2068012 h 2699504"/>
              <a:gd name="connsiteX3" fmla="*/ 4178 w 776907"/>
              <a:gd name="connsiteY3" fmla="*/ 207423 h 2699504"/>
              <a:gd name="connsiteX4" fmla="*/ 776907 w 776907"/>
              <a:gd name="connsiteY4" fmla="*/ 0 h 269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907" h="2699504">
                <a:moveTo>
                  <a:pt x="776907" y="0"/>
                </a:moveTo>
                <a:lnTo>
                  <a:pt x="754635" y="2699504"/>
                </a:lnTo>
                <a:lnTo>
                  <a:pt x="0" y="2068012"/>
                </a:lnTo>
                <a:cubicBezTo>
                  <a:pt x="2806" y="1440004"/>
                  <a:pt x="1372" y="835431"/>
                  <a:pt x="4178" y="207423"/>
                </a:cubicBezTo>
                <a:lnTo>
                  <a:pt x="776907" y="0"/>
                </a:lnTo>
                <a:close/>
              </a:path>
            </a:pathLst>
          </a:custGeom>
          <a:solidFill>
            <a:schemeClr val="bg1">
              <a:lumMod val="95000"/>
              <a:alpha val="50196"/>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algn="ctr"/>
            <a:endParaRPr lang="en-US" sz="2200" dirty="0">
              <a:solidFill>
                <a:schemeClr val="tx1"/>
              </a:solidFill>
              <a:latin typeface="Arial" pitchFamily="34" charset="0"/>
              <a:cs typeface="Arial" pitchFamily="34" charset="0"/>
            </a:endParaRPr>
          </a:p>
        </p:txBody>
      </p:sp>
      <p:grpSp>
        <p:nvGrpSpPr>
          <p:cNvPr id="2" name="Group 69"/>
          <p:cNvGrpSpPr>
            <a:grpSpLocks/>
          </p:cNvGrpSpPr>
          <p:nvPr/>
        </p:nvGrpSpPr>
        <p:grpSpPr bwMode="auto">
          <a:xfrm>
            <a:off x="1314029" y="2148611"/>
            <a:ext cx="2560320" cy="4636346"/>
            <a:chOff x="14796770" y="466725"/>
            <a:chExt cx="8143875" cy="12782550"/>
          </a:xfrm>
        </p:grpSpPr>
        <p:pic>
          <p:nvPicPr>
            <p:cNvPr id="71" name="Picture 8" descr="C:\Users\dan\Desktop\stacks\red\Stacks-red-7-storage.png"/>
            <p:cNvPicPr>
              <a:picLocks noChangeAspect="1" noChangeArrowheads="1"/>
            </p:cNvPicPr>
            <p:nvPr/>
          </p:nvPicPr>
          <p:blipFill>
            <a:blip r:embed="rId4" cstate="print"/>
            <a:srcRect/>
            <a:stretch>
              <a:fillRect/>
            </a:stretch>
          </p:blipFill>
          <p:spPr bwMode="auto">
            <a:xfrm>
              <a:off x="14796770" y="466725"/>
              <a:ext cx="8143875" cy="12782550"/>
            </a:xfrm>
            <a:prstGeom prst="rect">
              <a:avLst/>
            </a:prstGeom>
            <a:noFill/>
            <a:ln w="9525">
              <a:noFill/>
              <a:miter lim="800000"/>
              <a:headEnd/>
              <a:tailEnd/>
            </a:ln>
          </p:spPr>
        </p:pic>
        <p:pic>
          <p:nvPicPr>
            <p:cNvPr id="72" name="Picture 7" descr="C:\Users\dan\Desktop\stacks\red\Stacks-red-6-servers.png"/>
            <p:cNvPicPr>
              <a:picLocks noChangeAspect="1" noChangeArrowheads="1"/>
            </p:cNvPicPr>
            <p:nvPr/>
          </p:nvPicPr>
          <p:blipFill>
            <a:blip r:embed="rId5" cstate="print"/>
            <a:srcRect/>
            <a:stretch>
              <a:fillRect/>
            </a:stretch>
          </p:blipFill>
          <p:spPr bwMode="auto">
            <a:xfrm>
              <a:off x="14796770" y="466725"/>
              <a:ext cx="8143875" cy="12782550"/>
            </a:xfrm>
            <a:prstGeom prst="rect">
              <a:avLst/>
            </a:prstGeom>
            <a:noFill/>
            <a:ln w="9525">
              <a:noFill/>
              <a:miter lim="800000"/>
              <a:headEnd/>
              <a:tailEnd/>
            </a:ln>
          </p:spPr>
        </p:pic>
        <p:pic>
          <p:nvPicPr>
            <p:cNvPr id="73" name="Picture 6" descr="C:\Users\dan\Desktop\stacks\red\Stacks-red-5-VMachine.png"/>
            <p:cNvPicPr>
              <a:picLocks noChangeAspect="1" noChangeArrowheads="1"/>
            </p:cNvPicPr>
            <p:nvPr/>
          </p:nvPicPr>
          <p:blipFill>
            <a:blip r:embed="rId6" cstate="print"/>
            <a:srcRect/>
            <a:stretch>
              <a:fillRect/>
            </a:stretch>
          </p:blipFill>
          <p:spPr bwMode="auto">
            <a:xfrm>
              <a:off x="14796770" y="466725"/>
              <a:ext cx="8143875" cy="12782550"/>
            </a:xfrm>
            <a:prstGeom prst="rect">
              <a:avLst/>
            </a:prstGeom>
            <a:noFill/>
            <a:ln w="9525">
              <a:noFill/>
              <a:miter lim="800000"/>
              <a:headEnd/>
              <a:tailEnd/>
            </a:ln>
          </p:spPr>
        </p:pic>
        <p:pic>
          <p:nvPicPr>
            <p:cNvPr id="74" name="Picture 5" descr="C:\Users\dan\Desktop\stacks\red\Stacks-red-4-OS.png"/>
            <p:cNvPicPr>
              <a:picLocks noChangeAspect="1" noChangeArrowheads="1"/>
            </p:cNvPicPr>
            <p:nvPr/>
          </p:nvPicPr>
          <p:blipFill>
            <a:blip r:embed="rId7" cstate="print"/>
            <a:srcRect/>
            <a:stretch>
              <a:fillRect/>
            </a:stretch>
          </p:blipFill>
          <p:spPr bwMode="auto">
            <a:xfrm>
              <a:off x="14796770" y="466725"/>
              <a:ext cx="8143875" cy="12782550"/>
            </a:xfrm>
            <a:prstGeom prst="rect">
              <a:avLst/>
            </a:prstGeom>
            <a:noFill/>
            <a:ln w="9525">
              <a:noFill/>
              <a:miter lim="800000"/>
              <a:headEnd/>
              <a:tailEnd/>
            </a:ln>
          </p:spPr>
        </p:pic>
        <p:pic>
          <p:nvPicPr>
            <p:cNvPr id="75" name="Picture 4" descr="C:\Users\dan\Desktop\stacks\red\Stacks-red-3-DataBase.png"/>
            <p:cNvPicPr>
              <a:picLocks noChangeAspect="1" noChangeArrowheads="1"/>
            </p:cNvPicPr>
            <p:nvPr/>
          </p:nvPicPr>
          <p:blipFill>
            <a:blip r:embed="rId8" cstate="print"/>
            <a:srcRect/>
            <a:stretch>
              <a:fillRect/>
            </a:stretch>
          </p:blipFill>
          <p:spPr bwMode="auto">
            <a:xfrm>
              <a:off x="14796770" y="466725"/>
              <a:ext cx="8143875" cy="12782550"/>
            </a:xfrm>
            <a:prstGeom prst="rect">
              <a:avLst/>
            </a:prstGeom>
            <a:noFill/>
            <a:ln w="9525">
              <a:noFill/>
              <a:miter lim="800000"/>
              <a:headEnd/>
              <a:tailEnd/>
            </a:ln>
          </p:spPr>
        </p:pic>
        <p:pic>
          <p:nvPicPr>
            <p:cNvPr id="76" name="Picture 3" descr="C:\Users\dan\Desktop\stacks\red\Stacks-red-2-MiddleWare.png"/>
            <p:cNvPicPr>
              <a:picLocks noChangeAspect="1" noChangeArrowheads="1"/>
            </p:cNvPicPr>
            <p:nvPr/>
          </p:nvPicPr>
          <p:blipFill>
            <a:blip r:embed="rId9" cstate="print"/>
            <a:srcRect/>
            <a:stretch>
              <a:fillRect/>
            </a:stretch>
          </p:blipFill>
          <p:spPr bwMode="auto">
            <a:xfrm>
              <a:off x="14796770" y="466725"/>
              <a:ext cx="8143875" cy="12782550"/>
            </a:xfrm>
            <a:prstGeom prst="rect">
              <a:avLst/>
            </a:prstGeom>
            <a:noFill/>
            <a:ln w="9525">
              <a:noFill/>
              <a:miter lim="800000"/>
              <a:headEnd/>
              <a:tailEnd/>
            </a:ln>
          </p:spPr>
        </p:pic>
        <p:pic>
          <p:nvPicPr>
            <p:cNvPr id="77" name="Picture 2" descr="C:\Users\dan\Desktop\stacks\red\Stacks-red-1-Apps.png"/>
            <p:cNvPicPr>
              <a:picLocks noChangeAspect="1" noChangeArrowheads="1"/>
            </p:cNvPicPr>
            <p:nvPr/>
          </p:nvPicPr>
          <p:blipFill>
            <a:blip r:embed="rId10" cstate="print"/>
            <a:srcRect/>
            <a:stretch>
              <a:fillRect/>
            </a:stretch>
          </p:blipFill>
          <p:spPr bwMode="auto">
            <a:xfrm>
              <a:off x="14796770" y="466725"/>
              <a:ext cx="8143875" cy="12782550"/>
            </a:xfrm>
            <a:prstGeom prst="rect">
              <a:avLst/>
            </a:prstGeom>
            <a:noFill/>
            <a:ln w="9525">
              <a:noFill/>
              <a:miter lim="800000"/>
              <a:headEnd/>
              <a:tailEnd/>
            </a:ln>
          </p:spPr>
        </p:pic>
      </p:grpSp>
      <p:grpSp>
        <p:nvGrpSpPr>
          <p:cNvPr id="4" name="Group 5"/>
          <p:cNvGrpSpPr>
            <a:grpSpLocks/>
          </p:cNvGrpSpPr>
          <p:nvPr/>
        </p:nvGrpSpPr>
        <p:grpSpPr bwMode="auto">
          <a:xfrm>
            <a:off x="0" y="7406647"/>
            <a:ext cx="14630400" cy="269240"/>
            <a:chOff x="0" y="4629150"/>
            <a:chExt cx="9144000" cy="168275"/>
          </a:xfrm>
        </p:grpSpPr>
        <p:pic>
          <p:nvPicPr>
            <p:cNvPr id="43" name="Picture 25" descr="Red Ba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0" y="4629150"/>
              <a:ext cx="9144000"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 name="Picture 3" descr="O_redbox_clr_rgb.jpg"/>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7989654" y="4651456"/>
              <a:ext cx="755707" cy="118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4" name="Rectangle 63"/>
          <p:cNvSpPr/>
          <p:nvPr/>
        </p:nvSpPr>
        <p:spPr>
          <a:xfrm>
            <a:off x="6828853" y="1984598"/>
            <a:ext cx="2130562" cy="2118133"/>
          </a:xfrm>
          <a:prstGeom prst="rect">
            <a:avLst/>
          </a:prstGeom>
          <a:solidFill>
            <a:schemeClr val="bg1"/>
          </a:solidFill>
          <a:ln/>
          <a:scene3d>
            <a:camera prst="orthographicFront">
              <a:rot lat="0" lon="0" rev="0"/>
            </a:camera>
            <a:lightRig rig="threePt" dir="t">
              <a:rot lat="0" lon="0" rev="1200000"/>
            </a:lightRig>
          </a:scene3d>
          <a:sp3d>
            <a:bevelT w="88900" h="63500"/>
          </a:sp3d>
        </p:spPr>
        <p:style>
          <a:lnRef idx="0">
            <a:schemeClr val="accent5"/>
          </a:lnRef>
          <a:fillRef idx="3">
            <a:schemeClr val="accent5"/>
          </a:fillRef>
          <a:effectRef idx="3">
            <a:schemeClr val="accent5"/>
          </a:effectRef>
          <a:fontRef idx="minor">
            <a:schemeClr val="lt1"/>
          </a:fontRef>
        </p:style>
        <p:txBody>
          <a:bodyPr lIns="0" tIns="0" rIns="0" bIns="0" rtlCol="0" anchor="ctr" anchorCtr="0"/>
          <a:lstStyle/>
          <a:p>
            <a:pPr algn="ctr"/>
            <a:endParaRPr lang="en-US" sz="1900" dirty="0" err="1">
              <a:solidFill>
                <a:schemeClr val="tx1">
                  <a:lumMod val="75000"/>
                  <a:lumOff val="25000"/>
                </a:schemeClr>
              </a:solidFill>
              <a:latin typeface="Arial" pitchFamily="34" charset="0"/>
              <a:cs typeface="Arial" pitchFamily="34" charset="0"/>
            </a:endParaRPr>
          </a:p>
        </p:txBody>
      </p:sp>
      <p:sp>
        <p:nvSpPr>
          <p:cNvPr id="65" name="Rectangle 64"/>
          <p:cNvSpPr/>
          <p:nvPr/>
        </p:nvSpPr>
        <p:spPr>
          <a:xfrm>
            <a:off x="9029098" y="1984598"/>
            <a:ext cx="2130562" cy="2118133"/>
          </a:xfrm>
          <a:prstGeom prst="rect">
            <a:avLst/>
          </a:prstGeom>
          <a:solidFill>
            <a:schemeClr val="bg1"/>
          </a:solidFill>
          <a:ln/>
          <a:scene3d>
            <a:camera prst="orthographicFront">
              <a:rot lat="0" lon="0" rev="0"/>
            </a:camera>
            <a:lightRig rig="threePt" dir="t">
              <a:rot lat="0" lon="0" rev="1200000"/>
            </a:lightRig>
          </a:scene3d>
          <a:sp3d>
            <a:bevelT w="88900" h="63500"/>
          </a:sp3d>
        </p:spPr>
        <p:style>
          <a:lnRef idx="0">
            <a:schemeClr val="accent5"/>
          </a:lnRef>
          <a:fillRef idx="3">
            <a:schemeClr val="accent5"/>
          </a:fillRef>
          <a:effectRef idx="3">
            <a:schemeClr val="accent5"/>
          </a:effectRef>
          <a:fontRef idx="minor">
            <a:schemeClr val="lt1"/>
          </a:fontRef>
        </p:style>
        <p:txBody>
          <a:bodyPr lIns="0" tIns="0" rIns="0" bIns="0" rtlCol="0" anchor="ctr" anchorCtr="0"/>
          <a:lstStyle/>
          <a:p>
            <a:pPr algn="ctr"/>
            <a:endParaRPr lang="en-US" sz="1900" dirty="0" err="1">
              <a:solidFill>
                <a:schemeClr val="tx1">
                  <a:lumMod val="75000"/>
                  <a:lumOff val="25000"/>
                </a:schemeClr>
              </a:solidFill>
              <a:latin typeface="Arial" pitchFamily="34" charset="0"/>
              <a:cs typeface="Arial" pitchFamily="34" charset="0"/>
            </a:endParaRPr>
          </a:p>
        </p:txBody>
      </p:sp>
      <p:sp>
        <p:nvSpPr>
          <p:cNvPr id="39" name="Rectangle 38"/>
          <p:cNvSpPr/>
          <p:nvPr/>
        </p:nvSpPr>
        <p:spPr>
          <a:xfrm>
            <a:off x="11229338" y="1984598"/>
            <a:ext cx="2130562" cy="2118133"/>
          </a:xfrm>
          <a:prstGeom prst="rect">
            <a:avLst/>
          </a:prstGeom>
          <a:solidFill>
            <a:schemeClr val="bg1"/>
          </a:solidFill>
          <a:ln/>
          <a:scene3d>
            <a:camera prst="orthographicFront">
              <a:rot lat="0" lon="0" rev="0"/>
            </a:camera>
            <a:lightRig rig="threePt" dir="t">
              <a:rot lat="0" lon="0" rev="1200000"/>
            </a:lightRig>
          </a:scene3d>
          <a:sp3d>
            <a:bevelT w="88900" h="63500"/>
          </a:sp3d>
        </p:spPr>
        <p:style>
          <a:lnRef idx="0">
            <a:schemeClr val="accent5"/>
          </a:lnRef>
          <a:fillRef idx="3">
            <a:schemeClr val="accent5"/>
          </a:fillRef>
          <a:effectRef idx="3">
            <a:schemeClr val="accent5"/>
          </a:effectRef>
          <a:fontRef idx="minor">
            <a:schemeClr val="lt1"/>
          </a:fontRef>
        </p:style>
        <p:txBody>
          <a:bodyPr lIns="0" tIns="0" rIns="0" bIns="0" rtlCol="0" anchor="ctr" anchorCtr="0"/>
          <a:lstStyle/>
          <a:p>
            <a:pPr algn="ctr"/>
            <a:endParaRPr lang="en-US" sz="1900" dirty="0" err="1">
              <a:solidFill>
                <a:schemeClr val="tx1">
                  <a:lumMod val="75000"/>
                  <a:lumOff val="25000"/>
                </a:schemeClr>
              </a:solidFill>
              <a:latin typeface="Arial" pitchFamily="34" charset="0"/>
              <a:cs typeface="Arial" pitchFamily="34" charset="0"/>
            </a:endParaRPr>
          </a:p>
        </p:txBody>
      </p:sp>
      <p:pic>
        <p:nvPicPr>
          <p:cNvPr id="45" name="Picture 4" descr="qs_hero4_single_trans.png                                      002487A4Macintosh HD                   C6C293DB:"/>
          <p:cNvPicPr>
            <a:picLocks noChangeAspect="1" noChangeArrowheads="1"/>
          </p:cNvPicPr>
          <p:nvPr/>
        </p:nvPicPr>
        <p:blipFill>
          <a:blip r:embed="rId13" cstate="print">
            <a:lum bright="-6000" contrast="12000"/>
            <a:alphaModFix/>
          </a:blip>
          <a:srcRect/>
          <a:stretch>
            <a:fillRect/>
          </a:stretch>
        </p:blipFill>
        <p:spPr bwMode="auto">
          <a:xfrm>
            <a:off x="7616677" y="2026119"/>
            <a:ext cx="574550" cy="1367144"/>
          </a:xfrm>
          <a:prstGeom prst="rect">
            <a:avLst/>
          </a:prstGeom>
          <a:noFill/>
          <a:ln w="9525">
            <a:noFill/>
            <a:miter lim="800000"/>
            <a:headEnd/>
            <a:tailEnd/>
          </a:ln>
        </p:spPr>
      </p:pic>
      <p:pic>
        <p:nvPicPr>
          <p:cNvPr id="46" name="Picture 16" descr="Oracle-software-box2"/>
          <p:cNvPicPr>
            <a:picLocks noChangeAspect="1" noChangeArrowheads="1"/>
          </p:cNvPicPr>
          <p:nvPr/>
        </p:nvPicPr>
        <p:blipFill>
          <a:blip r:embed="rId14" cstate="print">
            <a:alphaModFix/>
          </a:blip>
          <a:stretch>
            <a:fillRect/>
          </a:stretch>
        </p:blipFill>
        <p:spPr bwMode="auto">
          <a:xfrm>
            <a:off x="9584100" y="2119474"/>
            <a:ext cx="926133" cy="1200744"/>
          </a:xfrm>
          <a:prstGeom prst="rect">
            <a:avLst/>
          </a:prstGeom>
          <a:noFill/>
          <a:ln>
            <a:noFill/>
          </a:ln>
        </p:spPr>
      </p:pic>
      <p:grpSp>
        <p:nvGrpSpPr>
          <p:cNvPr id="5" name="Group 1"/>
          <p:cNvGrpSpPr/>
          <p:nvPr/>
        </p:nvGrpSpPr>
        <p:grpSpPr>
          <a:xfrm>
            <a:off x="11527058" y="2141739"/>
            <a:ext cx="1492352" cy="1229850"/>
            <a:chOff x="6786215" y="1975563"/>
            <a:chExt cx="1725179" cy="1421722"/>
          </a:xfrm>
        </p:grpSpPr>
        <p:pic>
          <p:nvPicPr>
            <p:cNvPr id="47" name="Picture 19" descr="Oracle-product1"/>
            <p:cNvPicPr>
              <a:picLocks noChangeAspect="1" noChangeArrowheads="1"/>
            </p:cNvPicPr>
            <p:nvPr/>
          </p:nvPicPr>
          <p:blipFill>
            <a:blip r:embed="rId15" cstate="print">
              <a:alphaModFix/>
            </a:blip>
            <a:stretch>
              <a:fillRect/>
            </a:stretch>
          </p:blipFill>
          <p:spPr bwMode="auto">
            <a:xfrm>
              <a:off x="6967552" y="2816656"/>
              <a:ext cx="1543842" cy="580629"/>
            </a:xfrm>
            <a:prstGeom prst="rect">
              <a:avLst/>
            </a:prstGeom>
            <a:noFill/>
            <a:ln>
              <a:noFill/>
            </a:ln>
          </p:spPr>
        </p:pic>
        <p:pic>
          <p:nvPicPr>
            <p:cNvPr id="48" name="Picture 19" descr="Oracle-product1"/>
            <p:cNvPicPr>
              <a:picLocks noChangeAspect="1" noChangeArrowheads="1"/>
            </p:cNvPicPr>
            <p:nvPr/>
          </p:nvPicPr>
          <p:blipFill>
            <a:blip r:embed="rId15" cstate="print">
              <a:alphaModFix/>
            </a:blip>
            <a:stretch>
              <a:fillRect/>
            </a:stretch>
          </p:blipFill>
          <p:spPr bwMode="auto">
            <a:xfrm>
              <a:off x="6888459" y="2401897"/>
              <a:ext cx="1543842" cy="580629"/>
            </a:xfrm>
            <a:prstGeom prst="rect">
              <a:avLst/>
            </a:prstGeom>
            <a:noFill/>
            <a:ln>
              <a:noFill/>
            </a:ln>
          </p:spPr>
        </p:pic>
        <p:pic>
          <p:nvPicPr>
            <p:cNvPr id="49" name="Picture 19" descr="Oracle-product1"/>
            <p:cNvPicPr>
              <a:picLocks noChangeAspect="1" noChangeArrowheads="1"/>
            </p:cNvPicPr>
            <p:nvPr/>
          </p:nvPicPr>
          <p:blipFill>
            <a:blip r:embed="rId15" cstate="print">
              <a:alphaModFix/>
            </a:blip>
            <a:stretch>
              <a:fillRect/>
            </a:stretch>
          </p:blipFill>
          <p:spPr bwMode="auto">
            <a:xfrm>
              <a:off x="6786215" y="1975563"/>
              <a:ext cx="1543842" cy="580629"/>
            </a:xfrm>
            <a:prstGeom prst="rect">
              <a:avLst/>
            </a:prstGeom>
            <a:noFill/>
            <a:ln>
              <a:noFill/>
            </a:ln>
          </p:spPr>
        </p:pic>
      </p:grpSp>
      <p:sp>
        <p:nvSpPr>
          <p:cNvPr id="36" name="Rectangle 35"/>
          <p:cNvSpPr/>
          <p:nvPr/>
        </p:nvSpPr>
        <p:spPr>
          <a:xfrm>
            <a:off x="6828853" y="3418413"/>
            <a:ext cx="2130562" cy="671658"/>
          </a:xfrm>
          <a:prstGeom prst="rect">
            <a:avLst/>
          </a:prstGeom>
          <a:noFill/>
          <a:ln/>
          <a:scene3d>
            <a:camera prst="orthographicFront">
              <a:rot lat="0" lon="0" rev="0"/>
            </a:camera>
            <a:lightRig rig="threePt" dir="t">
              <a:rot lat="0" lon="0" rev="1200000"/>
            </a:lightRig>
          </a:scene3d>
          <a:sp3d>
            <a:bevelT w="88900" h="63500"/>
          </a:sp3d>
        </p:spPr>
        <p:style>
          <a:lnRef idx="0">
            <a:schemeClr val="accent5"/>
          </a:lnRef>
          <a:fillRef idx="3">
            <a:schemeClr val="accent5"/>
          </a:fillRef>
          <a:effectRef idx="3">
            <a:schemeClr val="accent5"/>
          </a:effectRef>
          <a:fontRef idx="minor">
            <a:schemeClr val="lt1"/>
          </a:fontRef>
        </p:style>
        <p:txBody>
          <a:bodyPr lIns="0" tIns="0" rIns="0" bIns="0" rtlCol="0" anchor="t" anchorCtr="0"/>
          <a:lstStyle/>
          <a:p>
            <a:pPr algn="ctr"/>
            <a:r>
              <a:rPr lang="en-GB" sz="1800" dirty="0" smtClean="0">
                <a:solidFill>
                  <a:schemeClr val="tx1"/>
                </a:solidFill>
                <a:latin typeface="Arial" pitchFamily="34" charset="0"/>
                <a:cs typeface="Arial" pitchFamily="34" charset="0"/>
              </a:rPr>
              <a:t>ENGINEERED SYSTEMS</a:t>
            </a:r>
            <a:endParaRPr lang="en-US" sz="1800" dirty="0" err="1">
              <a:solidFill>
                <a:schemeClr val="tx1"/>
              </a:solidFill>
              <a:latin typeface="Arial" pitchFamily="34" charset="0"/>
              <a:cs typeface="Arial" pitchFamily="34" charset="0"/>
            </a:endParaRPr>
          </a:p>
        </p:txBody>
      </p:sp>
      <p:sp>
        <p:nvSpPr>
          <p:cNvPr id="37" name="Rectangle 36"/>
          <p:cNvSpPr/>
          <p:nvPr/>
        </p:nvSpPr>
        <p:spPr>
          <a:xfrm>
            <a:off x="9029098" y="3418413"/>
            <a:ext cx="2130562" cy="671658"/>
          </a:xfrm>
          <a:prstGeom prst="rect">
            <a:avLst/>
          </a:prstGeom>
          <a:noFill/>
          <a:ln/>
          <a:scene3d>
            <a:camera prst="orthographicFront">
              <a:rot lat="0" lon="0" rev="0"/>
            </a:camera>
            <a:lightRig rig="threePt" dir="t">
              <a:rot lat="0" lon="0" rev="1200000"/>
            </a:lightRig>
          </a:scene3d>
          <a:sp3d>
            <a:bevelT w="88900" h="63500"/>
          </a:sp3d>
        </p:spPr>
        <p:style>
          <a:lnRef idx="0">
            <a:schemeClr val="accent5"/>
          </a:lnRef>
          <a:fillRef idx="3">
            <a:schemeClr val="accent5"/>
          </a:fillRef>
          <a:effectRef idx="3">
            <a:schemeClr val="accent5"/>
          </a:effectRef>
          <a:fontRef idx="minor">
            <a:schemeClr val="lt1"/>
          </a:fontRef>
        </p:style>
        <p:txBody>
          <a:bodyPr lIns="0" tIns="0" rIns="0" bIns="0" rtlCol="0" anchor="t" anchorCtr="0"/>
          <a:lstStyle/>
          <a:p>
            <a:pPr algn="ctr"/>
            <a:r>
              <a:rPr lang="en-GB" sz="1800" dirty="0" smtClean="0">
                <a:solidFill>
                  <a:schemeClr val="tx1"/>
                </a:solidFill>
                <a:latin typeface="Arial" pitchFamily="34" charset="0"/>
                <a:cs typeface="Arial" pitchFamily="34" charset="0"/>
              </a:rPr>
              <a:t>SOFTWARE</a:t>
            </a:r>
            <a:endParaRPr lang="en-US" sz="1800" dirty="0" err="1">
              <a:solidFill>
                <a:schemeClr val="tx1"/>
              </a:solidFill>
              <a:latin typeface="Arial" pitchFamily="34" charset="0"/>
              <a:cs typeface="Arial" pitchFamily="34" charset="0"/>
            </a:endParaRPr>
          </a:p>
        </p:txBody>
      </p:sp>
      <p:sp>
        <p:nvSpPr>
          <p:cNvPr id="38" name="Rectangle 37"/>
          <p:cNvSpPr/>
          <p:nvPr/>
        </p:nvSpPr>
        <p:spPr>
          <a:xfrm>
            <a:off x="11229338" y="3418413"/>
            <a:ext cx="2130562" cy="671658"/>
          </a:xfrm>
          <a:prstGeom prst="rect">
            <a:avLst/>
          </a:prstGeom>
          <a:noFill/>
          <a:ln/>
          <a:scene3d>
            <a:camera prst="orthographicFront">
              <a:rot lat="0" lon="0" rev="0"/>
            </a:camera>
            <a:lightRig rig="threePt" dir="t">
              <a:rot lat="0" lon="0" rev="1200000"/>
            </a:lightRig>
          </a:scene3d>
          <a:sp3d>
            <a:bevelT w="88900" h="63500"/>
          </a:sp3d>
        </p:spPr>
        <p:style>
          <a:lnRef idx="0">
            <a:schemeClr val="accent5"/>
          </a:lnRef>
          <a:fillRef idx="3">
            <a:schemeClr val="accent5"/>
          </a:fillRef>
          <a:effectRef idx="3">
            <a:schemeClr val="accent5"/>
          </a:effectRef>
          <a:fontRef idx="minor">
            <a:schemeClr val="lt1"/>
          </a:fontRef>
        </p:style>
        <p:txBody>
          <a:bodyPr lIns="0" tIns="0" rIns="0" bIns="0" rtlCol="0" anchor="t" anchorCtr="0"/>
          <a:lstStyle/>
          <a:p>
            <a:pPr algn="ctr"/>
            <a:r>
              <a:rPr lang="en-GB" sz="1800" dirty="0" smtClean="0">
                <a:solidFill>
                  <a:schemeClr val="tx1"/>
                </a:solidFill>
                <a:latin typeface="Arial" pitchFamily="34" charset="0"/>
                <a:cs typeface="Arial" pitchFamily="34" charset="0"/>
              </a:rPr>
              <a:t>HARDWARE</a:t>
            </a:r>
            <a:endParaRPr lang="en-US" sz="1800" dirty="0" err="1">
              <a:solidFill>
                <a:schemeClr val="tx1"/>
              </a:solidFill>
              <a:latin typeface="Arial" pitchFamily="34" charset="0"/>
              <a:cs typeface="Arial" pitchFamily="34" charset="0"/>
            </a:endParaRPr>
          </a:p>
        </p:txBody>
      </p:sp>
      <p:sp>
        <p:nvSpPr>
          <p:cNvPr id="50" name="Rectangle 49"/>
          <p:cNvSpPr/>
          <p:nvPr/>
        </p:nvSpPr>
        <p:spPr>
          <a:xfrm>
            <a:off x="4616198" y="5589740"/>
            <a:ext cx="8754362" cy="1073390"/>
          </a:xfrm>
          <a:prstGeom prst="rect">
            <a:avLst/>
          </a:prstGeom>
          <a:solidFill>
            <a:schemeClr val="bg1"/>
          </a:solidFill>
          <a:ln/>
          <a:scene3d>
            <a:camera prst="orthographicFront">
              <a:rot lat="0" lon="0" rev="0"/>
            </a:camera>
            <a:lightRig rig="threePt" dir="t">
              <a:rot lat="0" lon="0" rev="1200000"/>
            </a:lightRig>
          </a:scene3d>
          <a:sp3d>
            <a:bevelT w="88900" h="63500"/>
          </a:sp3d>
        </p:spPr>
        <p:style>
          <a:lnRef idx="0">
            <a:schemeClr val="accent5"/>
          </a:lnRef>
          <a:fillRef idx="3">
            <a:schemeClr val="accent5"/>
          </a:fillRef>
          <a:effectRef idx="3">
            <a:schemeClr val="accent5"/>
          </a:effectRef>
          <a:fontRef idx="minor">
            <a:schemeClr val="lt1"/>
          </a:fontRef>
        </p:style>
        <p:txBody>
          <a:bodyPr lIns="0" tIns="0" rIns="0" bIns="0" rtlCol="0" anchor="ctr" anchorCtr="0"/>
          <a:lstStyle/>
          <a:p>
            <a:pPr algn="ctr"/>
            <a:endParaRPr lang="en-GB" sz="1900" dirty="0" smtClean="0">
              <a:solidFill>
                <a:schemeClr val="tx1">
                  <a:lumMod val="75000"/>
                  <a:lumOff val="25000"/>
                </a:schemeClr>
              </a:solidFill>
              <a:latin typeface="Arial" pitchFamily="34" charset="0"/>
              <a:cs typeface="Arial" pitchFamily="34" charset="0"/>
            </a:endParaRPr>
          </a:p>
        </p:txBody>
      </p:sp>
      <p:pic>
        <p:nvPicPr>
          <p:cNvPr id="51" name="Picture 6" descr="C:\Users\stephen\Documents\Oracle, Inc\03. Design\Art\Photos\OracleCloud_Grey.png"/>
          <p:cNvPicPr>
            <a:picLocks noChangeAspect="1" noChangeArrowheads="1"/>
          </p:cNvPicPr>
          <p:nvPr/>
        </p:nvPicPr>
        <p:blipFill>
          <a:blip r:embed="rId16" cstate="print">
            <a:alphaModFix/>
            <a:extLst>
              <a:ext uri="{28A0092B-C50C-407E-A947-70E740481C1C}">
                <a14:useLocalDpi xmlns:a14="http://schemas.microsoft.com/office/drawing/2010/main" xmlns="" val="0"/>
              </a:ext>
            </a:extLst>
          </a:blip>
          <a:srcRect/>
          <a:stretch>
            <a:fillRect/>
          </a:stretch>
        </p:blipFill>
        <p:spPr bwMode="auto">
          <a:xfrm>
            <a:off x="7464346" y="5610390"/>
            <a:ext cx="839040" cy="62067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 name="Group 51"/>
          <p:cNvGrpSpPr/>
          <p:nvPr/>
        </p:nvGrpSpPr>
        <p:grpSpPr>
          <a:xfrm>
            <a:off x="9530791" y="5636392"/>
            <a:ext cx="1082261" cy="655619"/>
            <a:chOff x="5326010" y="3295886"/>
            <a:chExt cx="1757783" cy="1064842"/>
          </a:xfrm>
        </p:grpSpPr>
        <p:pic>
          <p:nvPicPr>
            <p:cNvPr id="53" name="Picture 4" descr="C:\Users\stephen\Documents\Oracle, Inc\03. Design\Art\Photos\OracleCloud_Red.png"/>
            <p:cNvPicPr>
              <a:picLocks noChangeAspect="1" noChangeArrowheads="1"/>
            </p:cNvPicPr>
            <p:nvPr/>
          </p:nvPicPr>
          <p:blipFill>
            <a:blip r:embed="rId17" cstate="print">
              <a:alphaModFix/>
              <a:extLst>
                <a:ext uri="{28A0092B-C50C-407E-A947-70E740481C1C}">
                  <a14:useLocalDpi xmlns:a14="http://schemas.microsoft.com/office/drawing/2010/main" xmlns="" val="0"/>
                </a:ext>
              </a:extLst>
            </a:blip>
            <a:srcRect/>
            <a:stretch>
              <a:fillRect/>
            </a:stretch>
          </p:blipFill>
          <p:spPr bwMode="auto">
            <a:xfrm>
              <a:off x="5646258" y="3436774"/>
              <a:ext cx="1249023" cy="923954"/>
            </a:xfrm>
            <a:prstGeom prst="rect">
              <a:avLst/>
            </a:prstGeom>
            <a:noFill/>
            <a:extLst>
              <a:ext uri="{909E8E84-426E-40dd-AFC4-6F175D3DCCD1}">
                <a14:hiddenFill xmlns:a14="http://schemas.microsoft.com/office/drawing/2010/main" xmlns="">
                  <a:solidFill>
                    <a:srgbClr val="FFFFFF"/>
                  </a:solidFill>
                </a14:hiddenFill>
              </a:ext>
            </a:extLst>
          </p:spPr>
        </p:pic>
        <p:pic>
          <p:nvPicPr>
            <p:cNvPr id="54" name="Picture 4" descr="C:\Users\stephen\Documents\Oracle, Inc\03. Design\Art\Photos\OracleCloud_Red.png"/>
            <p:cNvPicPr>
              <a:picLocks noChangeAspect="1" noChangeArrowheads="1"/>
            </p:cNvPicPr>
            <p:nvPr/>
          </p:nvPicPr>
          <p:blipFill>
            <a:blip r:embed="rId18" cstate="print">
              <a:alphaModFix/>
              <a:extLst>
                <a:ext uri="{28A0092B-C50C-407E-A947-70E740481C1C}">
                  <a14:useLocalDpi xmlns:a14="http://schemas.microsoft.com/office/drawing/2010/main" xmlns="" val="0"/>
                </a:ext>
              </a:extLst>
            </a:blip>
            <a:srcRect/>
            <a:stretch>
              <a:fillRect/>
            </a:stretch>
          </p:blipFill>
          <p:spPr bwMode="auto">
            <a:xfrm>
              <a:off x="6664152" y="3331343"/>
              <a:ext cx="419641" cy="310426"/>
            </a:xfrm>
            <a:prstGeom prst="rect">
              <a:avLst/>
            </a:prstGeom>
            <a:noFill/>
            <a:extLst>
              <a:ext uri="{909E8E84-426E-40dd-AFC4-6F175D3DCCD1}">
                <a14:hiddenFill xmlns:a14="http://schemas.microsoft.com/office/drawing/2010/main" xmlns="">
                  <a:solidFill>
                    <a:srgbClr val="FFFFFF"/>
                  </a:solidFill>
                </a14:hiddenFill>
              </a:ext>
            </a:extLst>
          </p:spPr>
        </p:pic>
        <p:pic>
          <p:nvPicPr>
            <p:cNvPr id="55" name="Picture 4" descr="C:\Users\stephen\Documents\Oracle, Inc\03. Design\Art\Photos\OracleCloud_Red.png"/>
            <p:cNvPicPr>
              <a:picLocks noChangeAspect="1" noChangeArrowheads="1"/>
            </p:cNvPicPr>
            <p:nvPr/>
          </p:nvPicPr>
          <p:blipFill>
            <a:blip r:embed="rId19" cstate="print">
              <a:alphaModFix/>
              <a:extLst>
                <a:ext uri="{28A0092B-C50C-407E-A947-70E740481C1C}">
                  <a14:useLocalDpi xmlns:a14="http://schemas.microsoft.com/office/drawing/2010/main" xmlns="" val="0"/>
                </a:ext>
              </a:extLst>
            </a:blip>
            <a:srcRect/>
            <a:stretch>
              <a:fillRect/>
            </a:stretch>
          </p:blipFill>
          <p:spPr bwMode="auto">
            <a:xfrm>
              <a:off x="5326010" y="3295886"/>
              <a:ext cx="764282" cy="565371"/>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56" name="Picture 5" descr="C:\Users\stephen\Documents\Oracle, Inc\03. Design\Art\Photos\Oracle-Hybrid-Cloud.png"/>
          <p:cNvPicPr>
            <a:picLocks noChangeAspect="1" noChangeArrowheads="1"/>
          </p:cNvPicPr>
          <p:nvPr/>
        </p:nvPicPr>
        <p:blipFill>
          <a:blip r:embed="rId20" cstate="print">
            <a:alphaModFix/>
            <a:extLst>
              <a:ext uri="{28A0092B-C50C-407E-A947-70E740481C1C}">
                <a14:useLocalDpi xmlns:a14="http://schemas.microsoft.com/office/drawing/2010/main" xmlns="" val="0"/>
              </a:ext>
            </a:extLst>
          </a:blip>
          <a:srcRect/>
          <a:stretch>
            <a:fillRect/>
          </a:stretch>
        </p:blipFill>
        <p:spPr bwMode="auto">
          <a:xfrm>
            <a:off x="11771809" y="5603143"/>
            <a:ext cx="925739" cy="684808"/>
          </a:xfrm>
          <a:prstGeom prst="rect">
            <a:avLst/>
          </a:prstGeom>
          <a:noFill/>
          <a:extLst>
            <a:ext uri="{909E8E84-426E-40dd-AFC4-6F175D3DCCD1}">
              <a14:hiddenFill xmlns:a14="http://schemas.microsoft.com/office/drawing/2010/main" xmlns="">
                <a:solidFill>
                  <a:srgbClr val="FFFFFF"/>
                </a:solidFill>
              </a14:hiddenFill>
            </a:ext>
          </a:extLst>
        </p:spPr>
      </p:pic>
      <p:pic>
        <p:nvPicPr>
          <p:cNvPr id="57" name="Picture 9"/>
          <p:cNvPicPr>
            <a:picLocks noChangeAspect="1" noChangeArrowheads="1"/>
          </p:cNvPicPr>
          <p:nvPr/>
        </p:nvPicPr>
        <p:blipFill rotWithShape="1">
          <a:blip r:embed="rId21" cstate="print">
            <a:alphaModFix/>
            <a:extLst>
              <a:ext uri="{28A0092B-C50C-407E-A947-70E740481C1C}">
                <a14:useLocalDpi xmlns:a14="http://schemas.microsoft.com/office/drawing/2010/main" xmlns="" val="0"/>
              </a:ext>
            </a:extLst>
          </a:blip>
          <a:srcRect b="42654"/>
          <a:stretch/>
        </p:blipFill>
        <p:spPr bwMode="auto">
          <a:xfrm>
            <a:off x="5086088" y="5626288"/>
            <a:ext cx="992176" cy="601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8" name="Rectangle 57"/>
          <p:cNvSpPr/>
          <p:nvPr/>
        </p:nvSpPr>
        <p:spPr>
          <a:xfrm>
            <a:off x="4599348" y="6189590"/>
            <a:ext cx="8734638" cy="358458"/>
          </a:xfrm>
          <a:prstGeom prst="rect">
            <a:avLst/>
          </a:prstGeom>
          <a:noFill/>
          <a:ln w="19050">
            <a:noFill/>
          </a:ln>
        </p:spPr>
        <p:style>
          <a:lnRef idx="3">
            <a:schemeClr val="lt1"/>
          </a:lnRef>
          <a:fillRef idx="1">
            <a:schemeClr val="accent2"/>
          </a:fillRef>
          <a:effectRef idx="1">
            <a:schemeClr val="accent2"/>
          </a:effectRef>
          <a:fontRef idx="minor">
            <a:schemeClr val="lt1"/>
          </a:fontRef>
        </p:style>
        <p:txBody>
          <a:bodyPr lIns="0" tIns="0" rIns="0" bIns="0" rtlCol="0" anchor="ctr" anchorCtr="0"/>
          <a:lstStyle/>
          <a:p>
            <a:pPr>
              <a:tabLst>
                <a:tab pos="1008163" algn="ctr"/>
                <a:tab pos="3108286" algn="ctr"/>
                <a:tab pos="5119531" algn="ctr"/>
                <a:tab pos="7130774" algn="ctr"/>
              </a:tabLst>
            </a:pPr>
            <a:r>
              <a:rPr lang="en-GB" sz="1900" dirty="0" smtClean="0">
                <a:solidFill>
                  <a:schemeClr val="tx1"/>
                </a:solidFill>
                <a:latin typeface="Arial" pitchFamily="34" charset="0"/>
                <a:cs typeface="Arial" pitchFamily="34" charset="0"/>
              </a:rPr>
              <a:t>	On</a:t>
            </a:r>
            <a:r>
              <a:rPr lang="en-GB" sz="1900" dirty="0">
                <a:solidFill>
                  <a:schemeClr val="tx1"/>
                </a:solidFill>
                <a:latin typeface="Arial" pitchFamily="34" charset="0"/>
                <a:cs typeface="Arial" pitchFamily="34" charset="0"/>
              </a:rPr>
              <a:t>-</a:t>
            </a:r>
            <a:r>
              <a:rPr lang="en-GB" sz="1900" dirty="0" smtClean="0">
                <a:solidFill>
                  <a:schemeClr val="tx1"/>
                </a:solidFill>
                <a:latin typeface="Arial" pitchFamily="34" charset="0"/>
                <a:cs typeface="Arial" pitchFamily="34" charset="0"/>
              </a:rPr>
              <a:t>Premise	Private Cloud	         Public Cloud	              Hybrid</a:t>
            </a:r>
            <a:endParaRPr lang="en-GB" sz="1900" dirty="0">
              <a:solidFill>
                <a:schemeClr val="tx1"/>
              </a:solidFill>
              <a:latin typeface="Arial" pitchFamily="34" charset="0"/>
              <a:cs typeface="Arial" pitchFamily="34" charset="0"/>
            </a:endParaRPr>
          </a:p>
        </p:txBody>
      </p:sp>
      <p:sp>
        <p:nvSpPr>
          <p:cNvPr id="63" name="Rectangle 62"/>
          <p:cNvSpPr/>
          <p:nvPr/>
        </p:nvSpPr>
        <p:spPr>
          <a:xfrm>
            <a:off x="4619466" y="1984598"/>
            <a:ext cx="2139704" cy="2118133"/>
          </a:xfrm>
          <a:prstGeom prst="rect">
            <a:avLst/>
          </a:prstGeom>
          <a:solidFill>
            <a:schemeClr val="bg1"/>
          </a:solidFill>
          <a:ln/>
          <a:scene3d>
            <a:camera prst="orthographicFront">
              <a:rot lat="0" lon="0" rev="0"/>
            </a:camera>
            <a:lightRig rig="threePt" dir="t">
              <a:rot lat="0" lon="0" rev="1200000"/>
            </a:lightRig>
          </a:scene3d>
          <a:sp3d>
            <a:bevelT w="88900" h="63500"/>
          </a:sp3d>
        </p:spPr>
        <p:style>
          <a:lnRef idx="0">
            <a:schemeClr val="accent5"/>
          </a:lnRef>
          <a:fillRef idx="3">
            <a:schemeClr val="accent5"/>
          </a:fillRef>
          <a:effectRef idx="3">
            <a:schemeClr val="accent5"/>
          </a:effectRef>
          <a:fontRef idx="minor">
            <a:schemeClr val="lt1"/>
          </a:fontRef>
        </p:style>
        <p:txBody>
          <a:bodyPr lIns="0" tIns="0" rIns="0" bIns="0" rtlCol="0" anchor="ctr" anchorCtr="0"/>
          <a:lstStyle/>
          <a:p>
            <a:pPr algn="ctr"/>
            <a:endParaRPr lang="en-GB" sz="1900" dirty="0" smtClean="0">
              <a:solidFill>
                <a:schemeClr val="tx1">
                  <a:lumMod val="75000"/>
                  <a:lumOff val="25000"/>
                </a:schemeClr>
              </a:solidFill>
              <a:latin typeface="Arial" pitchFamily="34" charset="0"/>
              <a:cs typeface="Arial" pitchFamily="34" charset="0"/>
            </a:endParaRPr>
          </a:p>
        </p:txBody>
      </p:sp>
      <p:pic>
        <p:nvPicPr>
          <p:cNvPr id="28" name="Picture 27" descr="Stack.png"/>
          <p:cNvPicPr>
            <a:picLocks noChangeAspect="1"/>
          </p:cNvPicPr>
          <p:nvPr/>
        </p:nvPicPr>
        <p:blipFill>
          <a:blip r:embed="rId22" cstate="print">
            <a:alphaModFix/>
          </a:blip>
          <a:stretch>
            <a:fillRect/>
          </a:stretch>
        </p:blipFill>
        <p:spPr>
          <a:xfrm>
            <a:off x="5273199" y="2076182"/>
            <a:ext cx="833131" cy="1523754"/>
          </a:xfrm>
          <a:prstGeom prst="rect">
            <a:avLst/>
          </a:prstGeom>
          <a:effectLst/>
        </p:spPr>
      </p:pic>
      <p:sp>
        <p:nvSpPr>
          <p:cNvPr id="34" name="Rectangle 33"/>
          <p:cNvSpPr/>
          <p:nvPr/>
        </p:nvSpPr>
        <p:spPr>
          <a:xfrm>
            <a:off x="4616209" y="3418413"/>
            <a:ext cx="2142971" cy="671658"/>
          </a:xfrm>
          <a:prstGeom prst="rect">
            <a:avLst/>
          </a:prstGeom>
          <a:noFill/>
          <a:ln/>
          <a:scene3d>
            <a:camera prst="orthographicFront">
              <a:rot lat="0" lon="0" rev="0"/>
            </a:camera>
            <a:lightRig rig="threePt" dir="t">
              <a:rot lat="0" lon="0" rev="1200000"/>
            </a:lightRig>
          </a:scene3d>
          <a:sp3d>
            <a:bevelT w="88900" h="63500"/>
          </a:sp3d>
        </p:spPr>
        <p:style>
          <a:lnRef idx="0">
            <a:schemeClr val="accent5"/>
          </a:lnRef>
          <a:fillRef idx="3">
            <a:schemeClr val="accent5"/>
          </a:fillRef>
          <a:effectRef idx="3">
            <a:schemeClr val="accent5"/>
          </a:effectRef>
          <a:fontRef idx="minor">
            <a:schemeClr val="lt1"/>
          </a:fontRef>
        </p:style>
        <p:txBody>
          <a:bodyPr lIns="0" tIns="0" rIns="0" bIns="0" rtlCol="0" anchor="t" anchorCtr="0"/>
          <a:lstStyle/>
          <a:p>
            <a:pPr algn="ctr"/>
            <a:r>
              <a:rPr lang="en-GB" sz="1800" dirty="0" smtClean="0">
                <a:solidFill>
                  <a:schemeClr val="tx1"/>
                </a:solidFill>
                <a:latin typeface="Arial" pitchFamily="34" charset="0"/>
                <a:cs typeface="Arial" pitchFamily="34" charset="0"/>
              </a:rPr>
              <a:t>OPTIMIZED </a:t>
            </a:r>
          </a:p>
          <a:p>
            <a:pPr algn="ctr"/>
            <a:r>
              <a:rPr lang="en-GB" sz="1800" dirty="0" smtClean="0">
                <a:solidFill>
                  <a:schemeClr val="tx1"/>
                </a:solidFill>
                <a:latin typeface="Arial" pitchFamily="34" charset="0"/>
                <a:cs typeface="Arial" pitchFamily="34" charset="0"/>
              </a:rPr>
              <a:t>SOLUTIONS</a:t>
            </a:r>
            <a:endParaRPr lang="en-US" sz="1800" dirty="0" err="1">
              <a:solidFill>
                <a:schemeClr val="tx1"/>
              </a:solidFill>
              <a:latin typeface="Arial" pitchFamily="34" charset="0"/>
              <a:cs typeface="Arial" pitchFamily="34" charset="0"/>
            </a:endParaRPr>
          </a:p>
        </p:txBody>
      </p:sp>
      <p:sp>
        <p:nvSpPr>
          <p:cNvPr id="60" name="Rectangle 59"/>
          <p:cNvSpPr/>
          <p:nvPr/>
        </p:nvSpPr>
        <p:spPr>
          <a:xfrm>
            <a:off x="4624959" y="4406922"/>
            <a:ext cx="8730981" cy="901168"/>
          </a:xfrm>
          <a:prstGeom prst="rect">
            <a:avLst/>
          </a:prstGeom>
          <a:solidFill>
            <a:srgbClr val="FF0000"/>
          </a:solidFill>
          <a:ln/>
        </p:spPr>
        <p:style>
          <a:lnRef idx="0">
            <a:schemeClr val="accent5"/>
          </a:lnRef>
          <a:fillRef idx="3">
            <a:schemeClr val="accent5"/>
          </a:fillRef>
          <a:effectRef idx="3">
            <a:schemeClr val="accent5"/>
          </a:effectRef>
          <a:fontRef idx="minor">
            <a:schemeClr val="lt1"/>
          </a:fontRef>
        </p:style>
        <p:txBody>
          <a:bodyPr lIns="0" tIns="0" rIns="0" bIns="0" rtlCol="0" anchor="ctr" anchorCtr="0"/>
          <a:lstStyle/>
          <a:p>
            <a:pPr algn="ctr"/>
            <a:r>
              <a:rPr lang="en-GB" dirty="0" smtClean="0">
                <a:solidFill>
                  <a:schemeClr val="bg1"/>
                </a:solidFill>
                <a:latin typeface="Arial" pitchFamily="34" charset="0"/>
                <a:cs typeface="Arial" pitchFamily="34" charset="0"/>
              </a:rPr>
              <a:t>Unified Support</a:t>
            </a:r>
            <a:endParaRPr lang="en-US" dirty="0" err="1">
              <a:solidFill>
                <a:schemeClr val="bg1"/>
              </a:solidFill>
              <a:latin typeface="Arial" pitchFamily="34" charset="0"/>
              <a:cs typeface="Arial" pitchFamily="34" charset="0"/>
            </a:endParaRPr>
          </a:p>
        </p:txBody>
      </p:sp>
      <p:sp>
        <p:nvSpPr>
          <p:cNvPr id="40" name="Right Arrow 39"/>
          <p:cNvSpPr/>
          <p:nvPr/>
        </p:nvSpPr>
        <p:spPr>
          <a:xfrm flipH="1" flipV="1">
            <a:off x="5184588" y="4752119"/>
            <a:ext cx="2231211" cy="219464"/>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smtClean="0">
              <a:solidFill>
                <a:schemeClr val="tx1"/>
              </a:solidFill>
              <a:latin typeface="Arial" pitchFamily="34" charset="0"/>
              <a:cs typeface="Arial" pitchFamily="34" charset="0"/>
            </a:endParaRPr>
          </a:p>
        </p:txBody>
      </p:sp>
      <p:sp>
        <p:nvSpPr>
          <p:cNvPr id="41" name="Right Arrow 40"/>
          <p:cNvSpPr/>
          <p:nvPr/>
        </p:nvSpPr>
        <p:spPr>
          <a:xfrm>
            <a:off x="10546799" y="4774063"/>
            <a:ext cx="2223896" cy="219464"/>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smtClean="0">
              <a:solidFill>
                <a:schemeClr val="tx1"/>
              </a:solidFill>
              <a:latin typeface="Arial" pitchFamily="34" charset="0"/>
              <a:cs typeface="Arial" pitchFamily="34" charset="0"/>
            </a:endParaRPr>
          </a:p>
        </p:txBody>
      </p:sp>
      <p:sp>
        <p:nvSpPr>
          <p:cNvPr id="59" name="Content Placeholder 5"/>
          <p:cNvSpPr txBox="1">
            <a:spLocks/>
          </p:cNvSpPr>
          <p:nvPr/>
        </p:nvSpPr>
        <p:spPr bwMode="auto">
          <a:xfrm>
            <a:off x="1297732" y="1034972"/>
            <a:ext cx="12530667" cy="510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12679" indent="-212679"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ＭＳ Ｐゴシック" pitchFamily="127" charset="-128"/>
                <a:cs typeface="ＭＳ Ｐゴシック" pitchFamily="127" charset="-128"/>
              </a:defRPr>
            </a:lvl1pPr>
            <a:lvl2pPr marL="512652" indent="-226964"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ＭＳ Ｐゴシック" pitchFamily="127" charset="-128"/>
                <a:cs typeface="ＭＳ Ｐゴシック" pitchFamily="127" charset="-128"/>
              </a:defRPr>
            </a:lvl2pPr>
            <a:lvl3pPr marL="712634" indent="-141257"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3pPr>
            <a:lvl4pPr marL="1085615" indent="-228550" algn="l" rtl="0" eaLnBrk="0" fontAlgn="base" hangingPunct="0">
              <a:spcBef>
                <a:spcPts val="200"/>
              </a:spcBef>
              <a:spcAft>
                <a:spcPts val="200"/>
              </a:spcAft>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4pPr>
            <a:lvl5pPr marL="1374477" indent="-231725"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5pPr>
            <a:lvl6pPr marL="1570311"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5822"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333"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6843"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9pPr>
          </a:lstStyle>
          <a:p>
            <a:pPr marL="0" indent="0">
              <a:buNone/>
            </a:pPr>
            <a:r>
              <a:rPr lang="en-US" sz="2900" dirty="0" smtClean="0">
                <a:solidFill>
                  <a:srgbClr val="FF0000"/>
                </a:solidFill>
              </a:rPr>
              <a:t>Unified Support across the Complete Stack and Deployment Models</a:t>
            </a:r>
          </a:p>
          <a:p>
            <a:endParaRPr lang="en-US" sz="2900" dirty="0">
              <a:solidFill>
                <a:schemeClr val="tx2"/>
              </a:solidFill>
            </a:endParaRPr>
          </a:p>
        </p:txBody>
      </p:sp>
      <p:pic>
        <p:nvPicPr>
          <p:cNvPr id="52" name="Picture 51" descr="HROUG_18_za slide.jpg"/>
          <p:cNvPicPr>
            <a:picLocks noChangeAspect="1"/>
          </p:cNvPicPr>
          <p:nvPr/>
        </p:nvPicPr>
        <p:blipFill>
          <a:blip r:embed="rId23" cstate="print"/>
          <a:stretch>
            <a:fillRect/>
          </a:stretch>
        </p:blipFill>
        <p:spPr>
          <a:xfrm>
            <a:off x="14020800" y="94350"/>
            <a:ext cx="520496" cy="286650"/>
          </a:xfrm>
          <a:prstGeom prst="rect">
            <a:avLst/>
          </a:prstGeom>
        </p:spPr>
      </p:pic>
    </p:spTree>
    <p:extLst>
      <p:ext uri="{BB962C8B-B14F-4D97-AF65-F5344CB8AC3E}">
        <p14:creationId xmlns:p14="http://schemas.microsoft.com/office/powerpoint/2010/main" xmlns="" val="119085715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smtClean="0"/>
              <a:t>Support Best Practices—Maximize Business Value</a:t>
            </a:r>
            <a:endParaRPr lang="en-US" sz="3700" dirty="0"/>
          </a:p>
        </p:txBody>
      </p:sp>
      <p:graphicFrame>
        <p:nvGraphicFramePr>
          <p:cNvPr id="5" name="Content Placeholder 4"/>
          <p:cNvGraphicFramePr>
            <a:graphicFrameLocks noGrp="1"/>
          </p:cNvGraphicFramePr>
          <p:nvPr>
            <p:ph sz="half" idx="1"/>
          </p:nvPr>
        </p:nvGraphicFramePr>
        <p:xfrm>
          <a:off x="894915" y="1791604"/>
          <a:ext cx="12656819" cy="52755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814170" y="6250107"/>
            <a:ext cx="10861608" cy="316016"/>
          </a:xfrm>
          <a:prstGeom prst="rect">
            <a:avLst/>
          </a:prstGeom>
          <a:noFill/>
          <a:ln>
            <a:noFill/>
          </a:ln>
        </p:spPr>
        <p:txBody>
          <a:bodyPr wrap="none" lIns="0" tIns="0" rIns="0" bIns="0" rtlCol="0">
            <a:noAutofit/>
          </a:bodyPr>
          <a:lstStyle/>
          <a:p>
            <a:pPr algn="ctr"/>
            <a:r>
              <a:rPr lang="en-US" sz="2900" b="1" dirty="0" smtClean="0">
                <a:solidFill>
                  <a:schemeClr val="bg1"/>
                </a:solidFill>
                <a:latin typeface="+mj-lt"/>
              </a:rPr>
              <a:t>Oracle Premier Support</a:t>
            </a:r>
          </a:p>
        </p:txBody>
      </p:sp>
      <p:pic>
        <p:nvPicPr>
          <p:cNvPr id="7" name="Picture 6" descr="HROUG_18_za slide.jpg"/>
          <p:cNvPicPr>
            <a:picLocks noChangeAspect="1"/>
          </p:cNvPicPr>
          <p:nvPr/>
        </p:nvPicPr>
        <p:blipFill>
          <a:blip r:embed="rId7" cstate="print"/>
          <a:stretch>
            <a:fillRect/>
          </a:stretch>
        </p:blipFill>
        <p:spPr>
          <a:xfrm>
            <a:off x="14020800" y="94350"/>
            <a:ext cx="520496" cy="286650"/>
          </a:xfrm>
          <a:prstGeom prst="rect">
            <a:avLst/>
          </a:prstGeom>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1401624" y="9"/>
            <a:ext cx="3228778" cy="739928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6304" tIns="73152" rIns="146304" bIns="73152" rtlCol="0" anchor="ctr"/>
          <a:lstStyle/>
          <a:p>
            <a:pPr algn="ctr"/>
            <a:endParaRPr lang="en-US" dirty="0"/>
          </a:p>
        </p:txBody>
      </p:sp>
      <p:sp>
        <p:nvSpPr>
          <p:cNvPr id="10" name="Content Placeholder 9"/>
          <p:cNvSpPr>
            <a:spLocks noGrp="1"/>
          </p:cNvSpPr>
          <p:nvPr>
            <p:ph sz="quarter" idx="12"/>
          </p:nvPr>
        </p:nvSpPr>
        <p:spPr>
          <a:xfrm>
            <a:off x="1085693" y="1523101"/>
            <a:ext cx="9811427" cy="5614474"/>
          </a:xfrm>
        </p:spPr>
        <p:txBody>
          <a:bodyPr/>
          <a:lstStyle/>
          <a:p>
            <a:pPr marL="457200" indent="-360680">
              <a:buSzPct val="100000"/>
            </a:pPr>
            <a:r>
              <a:rPr lang="sl-SI" sz="2900" dirty="0" smtClean="0"/>
              <a:t>Oracle Services overview</a:t>
            </a:r>
          </a:p>
          <a:p>
            <a:pPr marL="457200" indent="-360680">
              <a:buSzPct val="100000"/>
            </a:pPr>
            <a:r>
              <a:rPr lang="sl-SI" sz="2900" dirty="0" smtClean="0"/>
              <a:t>Oracle Support major functionalities</a:t>
            </a:r>
          </a:p>
          <a:p>
            <a:pPr marL="457200" indent="-360680">
              <a:buSzPct val="100000"/>
            </a:pPr>
            <a:r>
              <a:rPr lang="sl-SI" sz="2900" dirty="0" smtClean="0"/>
              <a:t>News in Oracle Support</a:t>
            </a:r>
          </a:p>
          <a:p>
            <a:pPr marL="457200" indent="-360680">
              <a:buSzPct val="100000"/>
            </a:pPr>
            <a:endParaRPr lang="en-US" sz="2900" dirty="0"/>
          </a:p>
        </p:txBody>
      </p:sp>
      <p:cxnSp>
        <p:nvCxnSpPr>
          <p:cNvPr id="15" name="Straight Connector 14"/>
          <p:cNvCxnSpPr/>
          <p:nvPr/>
        </p:nvCxnSpPr>
        <p:spPr bwMode="auto">
          <a:xfrm>
            <a:off x="8763000" y="1014984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itle 4"/>
          <p:cNvSpPr>
            <a:spLocks noGrp="1"/>
          </p:cNvSpPr>
          <p:nvPr>
            <p:ph type="title"/>
          </p:nvPr>
        </p:nvSpPr>
        <p:spPr/>
        <p:txBody>
          <a:bodyPr/>
          <a:lstStyle/>
          <a:p>
            <a:r>
              <a:rPr lang="en-US" dirty="0" smtClean="0"/>
              <a:t>Agenda</a:t>
            </a:r>
            <a:endParaRPr lang="en-US" dirty="0"/>
          </a:p>
        </p:txBody>
      </p:sp>
      <p:pic>
        <p:nvPicPr>
          <p:cNvPr id="14" name="Picture 13" descr="ph_ind_edu_006_cropped.jpg"/>
          <p:cNvPicPr>
            <a:picLocks noChangeAspect="1"/>
          </p:cNvPicPr>
          <p:nvPr/>
        </p:nvPicPr>
        <p:blipFill>
          <a:blip r:embed="rId3" cstate="print"/>
          <a:stretch>
            <a:fillRect/>
          </a:stretch>
        </p:blipFill>
        <p:spPr>
          <a:xfrm>
            <a:off x="11998706" y="1547154"/>
            <a:ext cx="2103797" cy="1362144"/>
          </a:xfrm>
          <a:prstGeom prst="rect">
            <a:avLst/>
          </a:prstGeom>
          <a:ln>
            <a:noFill/>
          </a:ln>
          <a:effectLst>
            <a:outerShdw blurRad="190500" algn="tl" rotWithShape="0">
              <a:srgbClr val="000000">
                <a:alpha val="70000"/>
              </a:srgbClr>
            </a:outerShdw>
          </a:effectLst>
        </p:spPr>
      </p:pic>
      <p:pic>
        <p:nvPicPr>
          <p:cNvPr id="16" name="Picture 15" descr="iStock_000004810087XSmall.jpg"/>
          <p:cNvPicPr>
            <a:picLocks noChangeAspect="1"/>
          </p:cNvPicPr>
          <p:nvPr/>
        </p:nvPicPr>
        <p:blipFill>
          <a:blip r:embed="rId4" cstate="print"/>
          <a:stretch>
            <a:fillRect/>
          </a:stretch>
        </p:blipFill>
        <p:spPr>
          <a:xfrm>
            <a:off x="11991107" y="4817862"/>
            <a:ext cx="2123091" cy="1375258"/>
          </a:xfrm>
          <a:prstGeom prst="rect">
            <a:avLst/>
          </a:prstGeom>
          <a:ln>
            <a:noFill/>
          </a:ln>
          <a:effectLst>
            <a:outerShdw blurRad="190500" algn="tl" rotWithShape="0">
              <a:srgbClr val="000000">
                <a:alpha val="70000"/>
              </a:srgbClr>
            </a:outerShdw>
          </a:effectLst>
        </p:spPr>
      </p:pic>
      <p:pic>
        <p:nvPicPr>
          <p:cNvPr id="17" name="Picture 16" descr="ph_ind_comm_006_cropped.jpg"/>
          <p:cNvPicPr>
            <a:picLocks noChangeAspect="1"/>
          </p:cNvPicPr>
          <p:nvPr/>
        </p:nvPicPr>
        <p:blipFill>
          <a:blip r:embed="rId5" cstate="print"/>
          <a:stretch>
            <a:fillRect/>
          </a:stretch>
        </p:blipFill>
        <p:spPr>
          <a:xfrm>
            <a:off x="12007016" y="3156436"/>
            <a:ext cx="2085254" cy="1412590"/>
          </a:xfrm>
          <a:prstGeom prst="rect">
            <a:avLst/>
          </a:prstGeom>
          <a:ln>
            <a:noFill/>
          </a:ln>
          <a:effectLst>
            <a:outerShdw blurRad="190500" algn="tl" rotWithShape="0">
              <a:srgbClr val="000000">
                <a:alpha val="70000"/>
              </a:srgbClr>
            </a:outerShdw>
          </a:effectLst>
        </p:spPr>
      </p:pic>
      <p:pic>
        <p:nvPicPr>
          <p:cNvPr id="9" name="Picture 8" descr="HROUG_18_za slide.jpg"/>
          <p:cNvPicPr>
            <a:picLocks noChangeAspect="1"/>
          </p:cNvPicPr>
          <p:nvPr/>
        </p:nvPicPr>
        <p:blipFill>
          <a:blip r:embed="rId6" cstate="print"/>
          <a:stretch>
            <a:fillRect/>
          </a:stretch>
        </p:blipFill>
        <p:spPr>
          <a:xfrm>
            <a:off x="14020800" y="94350"/>
            <a:ext cx="520496" cy="286650"/>
          </a:xfrm>
          <a:prstGeom prst="rect">
            <a:avLst/>
          </a:prstGeom>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p:cNvSpPr>
            <a:spLocks noGrp="1"/>
          </p:cNvSpPr>
          <p:nvPr>
            <p:ph type="title"/>
          </p:nvPr>
        </p:nvSpPr>
        <p:spPr/>
        <p:txBody>
          <a:bodyPr/>
          <a:lstStyle/>
          <a:p>
            <a:r>
              <a:rPr lang="en-US" dirty="0" smtClean="0">
                <a:latin typeface="Arial" charset="0"/>
                <a:ea typeface="ＭＳ Ｐゴシック" pitchFamily="34" charset="-128"/>
              </a:rPr>
              <a:t>MOS Release Timeline</a:t>
            </a:r>
          </a:p>
        </p:txBody>
      </p:sp>
      <p:sp>
        <p:nvSpPr>
          <p:cNvPr id="4" name="Content Placeholder 3"/>
          <p:cNvSpPr>
            <a:spLocks noGrp="1"/>
          </p:cNvSpPr>
          <p:nvPr>
            <p:ph sz="half" idx="1"/>
          </p:nvPr>
        </p:nvSpPr>
        <p:spPr>
          <a:xfrm>
            <a:off x="1219200" y="1219207"/>
            <a:ext cx="12656819" cy="5275579"/>
          </a:xfrm>
        </p:spPr>
        <p:txBody>
          <a:bodyPr/>
          <a:lstStyle/>
          <a:p>
            <a:r>
              <a:rPr lang="en-US" dirty="0" smtClean="0"/>
              <a:t>MOS is released every quarter:</a:t>
            </a:r>
          </a:p>
          <a:p>
            <a:pPr lvl="1"/>
            <a:r>
              <a:rPr lang="en-US" dirty="0" smtClean="0"/>
              <a:t>6.0: 27-Jan-2012</a:t>
            </a:r>
          </a:p>
          <a:p>
            <a:pPr lvl="1"/>
            <a:r>
              <a:rPr lang="en-US" dirty="0" smtClean="0"/>
              <a:t>6.1: 13-Apr-2012</a:t>
            </a:r>
          </a:p>
          <a:p>
            <a:pPr lvl="1"/>
            <a:r>
              <a:rPr lang="en-US" dirty="0" smtClean="0"/>
              <a:t>6.2: 13-Jul-2012</a:t>
            </a:r>
          </a:p>
          <a:p>
            <a:pPr lvl="1"/>
            <a:r>
              <a:rPr lang="en-US" dirty="0" smtClean="0"/>
              <a:t>6.3: 12-Oct-2012</a:t>
            </a:r>
          </a:p>
          <a:p>
            <a:pPr lvl="1"/>
            <a:r>
              <a:rPr lang="en-US" dirty="0" smtClean="0"/>
              <a:t>6.4: 11-Jan-2013</a:t>
            </a:r>
          </a:p>
          <a:p>
            <a:pPr lvl="1"/>
            <a:r>
              <a:rPr lang="en-US" dirty="0" smtClean="0"/>
              <a:t>6.5: 5-Apr-2013</a:t>
            </a:r>
          </a:p>
          <a:p>
            <a:pPr lvl="1"/>
            <a:r>
              <a:rPr lang="en-US" dirty="0" smtClean="0"/>
              <a:t>6.6: July 2013</a:t>
            </a:r>
          </a:p>
          <a:p>
            <a:pPr lvl="1"/>
            <a:r>
              <a:rPr lang="en-US" dirty="0" smtClean="0"/>
              <a:t>6.7: October 2013</a:t>
            </a:r>
            <a:endParaRPr lang="sl-SI" dirty="0" smtClean="0"/>
          </a:p>
          <a:p>
            <a:pPr lvl="1"/>
            <a:r>
              <a:rPr lang="sl-SI" dirty="0" smtClean="0"/>
              <a:t>6.8: </a:t>
            </a:r>
            <a:r>
              <a:rPr lang="sl-SI" dirty="0" err="1" smtClean="0"/>
              <a:t>February</a:t>
            </a:r>
            <a:r>
              <a:rPr lang="sl-SI" dirty="0" smtClean="0"/>
              <a:t> 2014</a:t>
            </a:r>
            <a:endParaRPr lang="en-US" dirty="0" smtClean="0"/>
          </a:p>
          <a:p>
            <a:endParaRPr lang="en-US" dirty="0"/>
          </a:p>
        </p:txBody>
      </p:sp>
      <p:pic>
        <p:nvPicPr>
          <p:cNvPr id="5" name="Picture 4" descr="HROUG_18_za slide.jpg"/>
          <p:cNvPicPr>
            <a:picLocks noChangeAspect="1"/>
          </p:cNvPicPr>
          <p:nvPr/>
        </p:nvPicPr>
        <p:blipFill>
          <a:blip r:embed="rId3" cstate="print"/>
          <a:stretch>
            <a:fillRect/>
          </a:stretch>
        </p:blipFill>
        <p:spPr>
          <a:xfrm>
            <a:off x="14020800" y="94350"/>
            <a:ext cx="520496" cy="286650"/>
          </a:xfrm>
          <a:prstGeom prst="rect">
            <a:avLst/>
          </a:prstGeom>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6.0 </a:t>
            </a:r>
            <a:r>
              <a:rPr lang="en-US" dirty="0" smtClean="0"/>
              <a:t>New HTML UI for Customers</a:t>
            </a:r>
          </a:p>
        </p:txBody>
      </p:sp>
      <p:sp>
        <p:nvSpPr>
          <p:cNvPr id="5" name="Content Placeholder 4"/>
          <p:cNvSpPr>
            <a:spLocks noGrp="1"/>
          </p:cNvSpPr>
          <p:nvPr>
            <p:ph sz="half" idx="1"/>
          </p:nvPr>
        </p:nvSpPr>
        <p:spPr>
          <a:xfrm>
            <a:off x="1402082" y="1920240"/>
            <a:ext cx="12694918" cy="5212080"/>
          </a:xfrm>
        </p:spPr>
        <p:txBody>
          <a:bodyPr/>
          <a:lstStyle/>
          <a:p>
            <a:r>
              <a:rPr lang="en-US" dirty="0" smtClean="0"/>
              <a:t>HTML Customer UI was re-written using Application Development Framework (ADF)</a:t>
            </a:r>
          </a:p>
          <a:p>
            <a:pPr lvl="1"/>
            <a:r>
              <a:rPr lang="en-US" dirty="0" smtClean="0"/>
              <a:t>Current HTML portal was be replaced.</a:t>
            </a:r>
          </a:p>
          <a:p>
            <a:pPr lvl="1"/>
            <a:r>
              <a:rPr lang="en-US" dirty="0" smtClean="0"/>
              <a:t>URL did not change.</a:t>
            </a:r>
          </a:p>
          <a:p>
            <a:pPr lvl="1"/>
            <a:r>
              <a:rPr lang="en-US" dirty="0" smtClean="0"/>
              <a:t>Main reason was re-usability of code for all portals.</a:t>
            </a:r>
          </a:p>
          <a:p>
            <a:pPr lvl="1"/>
            <a:r>
              <a:rPr lang="en-US" dirty="0" smtClean="0"/>
              <a:t>Accessibility requirements were be integrated.</a:t>
            </a:r>
          </a:p>
          <a:p>
            <a:pPr lvl="1"/>
            <a:r>
              <a:rPr lang="en-US" dirty="0" smtClean="0"/>
              <a:t>New HTML portal have slightly different features.</a:t>
            </a:r>
          </a:p>
          <a:p>
            <a:endParaRPr lang="en-US" dirty="0"/>
          </a:p>
        </p:txBody>
      </p:sp>
      <p:pic>
        <p:nvPicPr>
          <p:cNvPr id="4" name="Picture 3" descr="HROUG_18_za slide.jpg"/>
          <p:cNvPicPr>
            <a:picLocks noChangeAspect="1"/>
          </p:cNvPicPr>
          <p:nvPr/>
        </p:nvPicPr>
        <p:blipFill>
          <a:blip r:embed="rId2" cstate="print"/>
          <a:stretch>
            <a:fillRect/>
          </a:stretch>
        </p:blipFill>
        <p:spPr>
          <a:xfrm>
            <a:off x="14020800" y="94350"/>
            <a:ext cx="520496" cy="286650"/>
          </a:xfrm>
          <a:prstGeom prst="rect">
            <a:avLst/>
          </a:prstGeom>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6.0 </a:t>
            </a:r>
            <a:r>
              <a:rPr lang="de-DE" dirty="0" smtClean="0"/>
              <a:t>New HTML UI for Customers</a:t>
            </a:r>
            <a:endParaRPr lang="en-US" dirty="0"/>
          </a:p>
        </p:txBody>
      </p:sp>
      <p:sp>
        <p:nvSpPr>
          <p:cNvPr id="6" name="Content Placeholder 5"/>
          <p:cNvSpPr>
            <a:spLocks noGrp="1"/>
          </p:cNvSpPr>
          <p:nvPr>
            <p:ph sz="half" idx="1"/>
          </p:nvPr>
        </p:nvSpPr>
        <p:spPr>
          <a:xfrm>
            <a:off x="1295401" y="1524000"/>
            <a:ext cx="12923518" cy="5212080"/>
          </a:xfrm>
        </p:spPr>
        <p:txBody>
          <a:bodyPr/>
          <a:lstStyle/>
          <a:p>
            <a:r>
              <a:rPr lang="en-US" dirty="0" smtClean="0"/>
              <a:t>Service Request:</a:t>
            </a:r>
          </a:p>
          <a:p>
            <a:pPr lvl="1"/>
            <a:r>
              <a:rPr lang="en-US" dirty="0" smtClean="0"/>
              <a:t>Simpler, faster, easier to user Service Request Create flow</a:t>
            </a:r>
          </a:p>
          <a:p>
            <a:pPr lvl="1"/>
            <a:r>
              <a:rPr lang="en-US" dirty="0" smtClean="0"/>
              <a:t>Three steps in total compared to 7</a:t>
            </a:r>
          </a:p>
          <a:p>
            <a:pPr lvl="1"/>
            <a:r>
              <a:rPr lang="en-US" dirty="0" smtClean="0"/>
              <a:t>Better organization of related content through the 3 steps</a:t>
            </a:r>
          </a:p>
          <a:p>
            <a:pPr lvl="1"/>
            <a:r>
              <a:rPr lang="en-US" dirty="0" smtClean="0"/>
              <a:t>One common flow for both hardware and software</a:t>
            </a:r>
          </a:p>
          <a:p>
            <a:pPr lvl="1"/>
            <a:r>
              <a:rPr lang="en-US" dirty="0" smtClean="0"/>
              <a:t>Ability to include information on both hardware and software in a Service Request</a:t>
            </a:r>
          </a:p>
          <a:p>
            <a:pPr lvl="1"/>
            <a:r>
              <a:rPr lang="en-US" dirty="0" smtClean="0"/>
              <a:t>Easier product and CSI selection </a:t>
            </a:r>
          </a:p>
          <a:p>
            <a:pPr lvl="1"/>
            <a:r>
              <a:rPr lang="en-US" dirty="0" smtClean="0"/>
              <a:t>Simpler hierarchical lists for Operating System, Database, etc.</a:t>
            </a:r>
            <a:endParaRPr lang="en-US" dirty="0"/>
          </a:p>
        </p:txBody>
      </p:sp>
      <p:pic>
        <p:nvPicPr>
          <p:cNvPr id="4" name="Picture 3" descr="HROUG_18_za slide.jpg"/>
          <p:cNvPicPr>
            <a:picLocks noChangeAspect="1"/>
          </p:cNvPicPr>
          <p:nvPr/>
        </p:nvPicPr>
        <p:blipFill>
          <a:blip r:embed="rId2" cstate="print"/>
          <a:stretch>
            <a:fillRect/>
          </a:stretch>
        </p:blipFill>
        <p:spPr>
          <a:xfrm>
            <a:off x="14020800" y="94350"/>
            <a:ext cx="520496" cy="286650"/>
          </a:xfrm>
          <a:prstGeom prst="rect">
            <a:avLst/>
          </a:prstGeom>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p:cNvSpPr>
            <a:spLocks noGrp="1"/>
          </p:cNvSpPr>
          <p:nvPr>
            <p:ph type="title"/>
          </p:nvPr>
        </p:nvSpPr>
        <p:spPr>
          <a:xfrm>
            <a:off x="1371600" y="381000"/>
            <a:ext cx="12131040" cy="1028701"/>
          </a:xfrm>
        </p:spPr>
        <p:txBody>
          <a:bodyPr/>
          <a:lstStyle/>
          <a:p>
            <a:r>
              <a:rPr lang="sl-SI" dirty="0" smtClean="0">
                <a:latin typeface="Arial" charset="0"/>
                <a:ea typeface="ＭＳ Ｐゴシック" pitchFamily="34" charset="-128"/>
              </a:rPr>
              <a:t>6.2</a:t>
            </a:r>
            <a:endParaRPr lang="en-US" dirty="0" smtClean="0">
              <a:latin typeface="Arial" charset="0"/>
              <a:ea typeface="ＭＳ Ｐゴシック" pitchFamily="34" charset="-128"/>
            </a:endParaRPr>
          </a:p>
        </p:txBody>
      </p:sp>
      <p:sp>
        <p:nvSpPr>
          <p:cNvPr id="4" name="Content Placeholder 3"/>
          <p:cNvSpPr>
            <a:spLocks noGrp="1"/>
          </p:cNvSpPr>
          <p:nvPr>
            <p:ph sz="half" idx="1"/>
          </p:nvPr>
        </p:nvSpPr>
        <p:spPr>
          <a:xfrm>
            <a:off x="1402084" y="1920240"/>
            <a:ext cx="11856718" cy="5212080"/>
          </a:xfrm>
        </p:spPr>
        <p:txBody>
          <a:bodyPr/>
          <a:lstStyle/>
          <a:p>
            <a:r>
              <a:rPr lang="en-US" dirty="0" smtClean="0"/>
              <a:t>Flash Customer Portal retirement</a:t>
            </a:r>
            <a:endParaRPr lang="en-US" dirty="0"/>
          </a:p>
        </p:txBody>
      </p:sp>
      <p:pic>
        <p:nvPicPr>
          <p:cNvPr id="5" name="Picture 4" descr="HROUG_18_za slide.jpg"/>
          <p:cNvPicPr>
            <a:picLocks noChangeAspect="1"/>
          </p:cNvPicPr>
          <p:nvPr/>
        </p:nvPicPr>
        <p:blipFill>
          <a:blip r:embed="rId3" cstate="print"/>
          <a:stretch>
            <a:fillRect/>
          </a:stretch>
        </p:blipFill>
        <p:spPr>
          <a:xfrm>
            <a:off x="14020800" y="94350"/>
            <a:ext cx="520496" cy="286650"/>
          </a:xfrm>
          <a:prstGeom prst="rect">
            <a:avLst/>
          </a:prstGeom>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6.2 MOS Mobile</a:t>
            </a:r>
            <a:endParaRPr lang="en-US" dirty="0"/>
          </a:p>
        </p:txBody>
      </p:sp>
      <p:sp>
        <p:nvSpPr>
          <p:cNvPr id="3" name="Content Placeholder 2"/>
          <p:cNvSpPr>
            <a:spLocks noGrp="1"/>
          </p:cNvSpPr>
          <p:nvPr>
            <p:ph sz="half" idx="1"/>
          </p:nvPr>
        </p:nvSpPr>
        <p:spPr>
          <a:xfrm>
            <a:off x="1402084" y="1920240"/>
            <a:ext cx="12009118" cy="5212080"/>
          </a:xfrm>
        </p:spPr>
        <p:txBody>
          <a:bodyPr/>
          <a:lstStyle/>
          <a:p>
            <a:r>
              <a:rPr lang="en-US" dirty="0" smtClean="0"/>
              <a:t>KM search, view, filter</a:t>
            </a:r>
          </a:p>
          <a:p>
            <a:r>
              <a:rPr lang="en-US" dirty="0" smtClean="0"/>
              <a:t>CUA approve pending CSI, associate CSI to </a:t>
            </a:r>
            <a:r>
              <a:rPr lang="en-US" dirty="0" err="1" smtClean="0"/>
              <a:t>config</a:t>
            </a:r>
            <a:r>
              <a:rPr lang="en-US" dirty="0" smtClean="0"/>
              <a:t>, approve an asset</a:t>
            </a:r>
            <a:endParaRPr lang="en-US" dirty="0"/>
          </a:p>
        </p:txBody>
      </p:sp>
      <p:pic>
        <p:nvPicPr>
          <p:cNvPr id="5" name="Picture 4" descr="HROUG_18_za slide.jpg"/>
          <p:cNvPicPr>
            <a:picLocks noChangeAspect="1"/>
          </p:cNvPicPr>
          <p:nvPr/>
        </p:nvPicPr>
        <p:blipFill>
          <a:blip r:embed="rId2" cstate="print"/>
          <a:stretch>
            <a:fillRect/>
          </a:stretch>
        </p:blipFill>
        <p:spPr>
          <a:xfrm>
            <a:off x="14020800" y="94350"/>
            <a:ext cx="520496" cy="286650"/>
          </a:xfrm>
          <a:prstGeom prst="rect">
            <a:avLst/>
          </a:prstGeom>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0"/>
          <p:cNvSpPr txBox="1">
            <a:spLocks/>
          </p:cNvSpPr>
          <p:nvPr/>
        </p:nvSpPr>
        <p:spPr bwMode="white">
          <a:xfrm>
            <a:off x="698966" y="3469574"/>
            <a:ext cx="8042317" cy="1969051"/>
          </a:xfrm>
          <a:prstGeom prst="rect">
            <a:avLst/>
          </a:prstGeom>
        </p:spPr>
        <p:txBody>
          <a:bodyPr vert="horz" lIns="0" tIns="0" rIns="0" bIns="0" rtlCol="0" anchor="b" anchorCtr="0">
            <a:noAutofit/>
          </a:bodyPr>
          <a:lstStyle/>
          <a:p>
            <a:pPr lvl="0">
              <a:lnSpc>
                <a:spcPct val="90000"/>
              </a:lnSpc>
              <a:spcBef>
                <a:spcPct val="0"/>
              </a:spcBef>
              <a:defRPr/>
            </a:pPr>
            <a:r>
              <a:rPr lang="sl-SI" sz="3800" dirty="0" smtClean="0">
                <a:solidFill>
                  <a:schemeClr val="bg1"/>
                </a:solidFill>
              </a:rPr>
              <a:t>Da li je nešto novo u Oracle Supportu?</a:t>
            </a:r>
            <a:endParaRPr lang="en-US" sz="3800" b="1" dirty="0">
              <a:solidFill>
                <a:schemeClr val="bg1"/>
              </a:solidFill>
              <a:latin typeface="Arial" pitchFamily="34" charset="0"/>
              <a:ea typeface="+mj-ea"/>
              <a:cs typeface="Arial" pitchFamily="34" charset="0"/>
            </a:endParaRPr>
          </a:p>
        </p:txBody>
      </p:sp>
      <p:pic>
        <p:nvPicPr>
          <p:cNvPr id="22" name="Picture Placeholder 20" descr="ph_ind_buslife_011_cropped.jpg"/>
          <p:cNvPicPr>
            <a:picLocks noGrp="1" noChangeAspect="1"/>
          </p:cNvPicPr>
          <p:nvPr>
            <p:ph type="pic" sz="quarter" idx="14"/>
          </p:nvPr>
        </p:nvPicPr>
        <p:blipFill>
          <a:blip r:embed="rId3" cstate="print"/>
          <a:srcRect l="19060" r="19060"/>
          <a:stretch>
            <a:fillRect/>
          </a:stretch>
        </p:blipFill>
        <p:spPr>
          <a:xfrm>
            <a:off x="9144000" y="-40635"/>
            <a:ext cx="5486400" cy="6652261"/>
          </a:xfrm>
        </p:spPr>
      </p:pic>
      <p:pic>
        <p:nvPicPr>
          <p:cNvPr id="24" name="Picture 4" descr="C:\Users\klhawkin\AppData\Local\Temp\7zO5C55.tmp\O_MyOracleSupport_clr.gif"/>
          <p:cNvPicPr>
            <a:picLocks noChangeAspect="1" noChangeArrowheads="1"/>
          </p:cNvPicPr>
          <p:nvPr/>
        </p:nvPicPr>
        <p:blipFill>
          <a:blip r:embed="rId4" cstate="print"/>
          <a:srcRect/>
          <a:stretch>
            <a:fillRect/>
          </a:stretch>
        </p:blipFill>
        <p:spPr bwMode="auto">
          <a:xfrm>
            <a:off x="195103" y="7106842"/>
            <a:ext cx="2392680" cy="929640"/>
          </a:xfrm>
          <a:prstGeom prst="rect">
            <a:avLst/>
          </a:prstGeom>
          <a:noFill/>
        </p:spPr>
      </p:pic>
      <p:sp>
        <p:nvSpPr>
          <p:cNvPr id="25" name="Title 10"/>
          <p:cNvSpPr txBox="1">
            <a:spLocks/>
          </p:cNvSpPr>
          <p:nvPr/>
        </p:nvSpPr>
        <p:spPr bwMode="white">
          <a:xfrm>
            <a:off x="512123" y="5601582"/>
            <a:ext cx="8042317" cy="863013"/>
          </a:xfrm>
          <a:prstGeom prst="rect">
            <a:avLst/>
          </a:prstGeom>
        </p:spPr>
        <p:txBody>
          <a:bodyPr vert="horz" lIns="0" tIns="0" rIns="0" bIns="0" rtlCol="0" anchor="b" anchorCtr="0">
            <a:noAutofit/>
          </a:bodyPr>
          <a:lstStyle/>
          <a:p>
            <a:pPr defTabSz="1463040">
              <a:lnSpc>
                <a:spcPct val="90000"/>
              </a:lnSpc>
              <a:spcBef>
                <a:spcPct val="0"/>
              </a:spcBef>
              <a:defRPr/>
            </a:pPr>
            <a:endParaRPr lang="en-US" dirty="0" smtClean="0">
              <a:solidFill>
                <a:schemeClr val="bg1"/>
              </a:solidFill>
              <a:latin typeface="Arial" pitchFamily="34" charset="0"/>
              <a:ea typeface="+mj-ea"/>
              <a:cs typeface="Arial" pitchFamily="34" charset="0"/>
            </a:endParaRPr>
          </a:p>
        </p:txBody>
      </p:sp>
      <p:sp>
        <p:nvSpPr>
          <p:cNvPr id="7" name="TextBox 6"/>
          <p:cNvSpPr txBox="1"/>
          <p:nvPr/>
        </p:nvSpPr>
        <p:spPr>
          <a:xfrm>
            <a:off x="8149134" y="6817766"/>
            <a:ext cx="6100877" cy="1132618"/>
          </a:xfrm>
          <a:prstGeom prst="rect">
            <a:avLst/>
          </a:prstGeom>
          <a:noFill/>
        </p:spPr>
        <p:txBody>
          <a:bodyPr wrap="square" lIns="146304" tIns="73152" rIns="146304" bIns="73152" rtlCol="0">
            <a:spAutoFit/>
          </a:bodyPr>
          <a:lstStyle/>
          <a:p>
            <a:pPr algn="r"/>
            <a:r>
              <a:rPr lang="sl-SI" sz="3200" dirty="0" smtClean="0">
                <a:solidFill>
                  <a:schemeClr val="bg1">
                    <a:lumMod val="65000"/>
                  </a:schemeClr>
                </a:solidFill>
              </a:rPr>
              <a:t>Slavko Rožič</a:t>
            </a:r>
            <a:endParaRPr lang="en-US" sz="3200" dirty="0" smtClean="0">
              <a:solidFill>
                <a:schemeClr val="bg1">
                  <a:lumMod val="65000"/>
                </a:schemeClr>
              </a:solidFill>
            </a:endParaRPr>
          </a:p>
          <a:p>
            <a:pPr algn="r"/>
            <a:r>
              <a:rPr lang="en-US" sz="3200" dirty="0" smtClean="0">
                <a:solidFill>
                  <a:schemeClr val="bg1">
                    <a:lumMod val="65000"/>
                  </a:schemeClr>
                </a:solidFill>
              </a:rPr>
              <a:t>Support Director</a:t>
            </a:r>
          </a:p>
        </p:txBody>
      </p:sp>
      <p:pic>
        <p:nvPicPr>
          <p:cNvPr id="8" name="Picture 7" descr="HROUG_18_za slide.jpg"/>
          <p:cNvPicPr>
            <a:picLocks noChangeAspect="1"/>
          </p:cNvPicPr>
          <p:nvPr/>
        </p:nvPicPr>
        <p:blipFill>
          <a:blip r:embed="rId5" cstate="print"/>
          <a:stretch>
            <a:fillRect/>
          </a:stretch>
        </p:blipFill>
        <p:spPr>
          <a:xfrm>
            <a:off x="14020800" y="94350"/>
            <a:ext cx="520496" cy="286650"/>
          </a:xfrm>
          <a:prstGeom prst="rect">
            <a:avLst/>
          </a:prstGeom>
        </p:spPr>
      </p:pic>
    </p:spTree>
    <p:extLst>
      <p:ext uri="{BB962C8B-B14F-4D97-AF65-F5344CB8AC3E}">
        <p14:creationId xmlns="" xmlns:p14="http://schemas.microsoft.com/office/powerpoint/2010/main" val="40048724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6.2 </a:t>
            </a:r>
            <a:r>
              <a:rPr lang="en-US" dirty="0" smtClean="0"/>
              <a:t>MOS Patches</a:t>
            </a:r>
            <a:endParaRPr lang="en-US" dirty="0"/>
          </a:p>
        </p:txBody>
      </p:sp>
      <p:sp>
        <p:nvSpPr>
          <p:cNvPr id="3" name="Content Placeholder 2"/>
          <p:cNvSpPr>
            <a:spLocks noGrp="1"/>
          </p:cNvSpPr>
          <p:nvPr>
            <p:ph sz="half" idx="1"/>
          </p:nvPr>
        </p:nvSpPr>
        <p:spPr>
          <a:xfrm>
            <a:off x="1402084" y="1920240"/>
            <a:ext cx="12618718" cy="5212080"/>
          </a:xfrm>
        </p:spPr>
        <p:txBody>
          <a:bodyPr/>
          <a:lstStyle/>
          <a:p>
            <a:r>
              <a:rPr lang="en-US" dirty="0" smtClean="0"/>
              <a:t>Patch Plans, Upgrade Plans, Upgrade Assistant, including:</a:t>
            </a:r>
          </a:p>
          <a:p>
            <a:pPr lvl="1"/>
            <a:r>
              <a:rPr lang="en-US" dirty="0" smtClean="0"/>
              <a:t>Plans and Patch Requests Listing/Search</a:t>
            </a:r>
          </a:p>
          <a:p>
            <a:pPr lvl="1"/>
            <a:r>
              <a:rPr lang="en-US" dirty="0" smtClean="0"/>
              <a:t>Plans Integrations with Configurations</a:t>
            </a:r>
          </a:p>
          <a:p>
            <a:pPr lvl="1"/>
            <a:r>
              <a:rPr lang="en-US" dirty="0" smtClean="0"/>
              <a:t>Initiate Upgrade Plans from Configurations (Targets, Systems, </a:t>
            </a:r>
            <a:r>
              <a:rPr lang="en-US" dirty="0" err="1" smtClean="0"/>
              <a:t>Healthchecks</a:t>
            </a:r>
            <a:r>
              <a:rPr lang="en-US" dirty="0" smtClean="0"/>
              <a:t>, Inventory reports)</a:t>
            </a:r>
            <a:endParaRPr lang="sl-SI" dirty="0" smtClean="0"/>
          </a:p>
          <a:p>
            <a:r>
              <a:rPr lang="en-US" dirty="0" smtClean="0"/>
              <a:t>Patch Recommendations</a:t>
            </a:r>
            <a:endParaRPr lang="sl-SI" dirty="0" smtClean="0"/>
          </a:p>
          <a:p>
            <a:pPr lvl="1"/>
            <a:r>
              <a:rPr lang="en-US" dirty="0" smtClean="0"/>
              <a:t>Integration with Configurations, </a:t>
            </a:r>
            <a:r>
              <a:rPr lang="en-US" dirty="0" err="1" smtClean="0"/>
              <a:t>PowerView</a:t>
            </a:r>
            <a:r>
              <a:rPr lang="en-US" dirty="0" smtClean="0"/>
              <a:t>, Master-Details, Local Filters, and Search</a:t>
            </a:r>
            <a:endParaRPr lang="en-US" dirty="0"/>
          </a:p>
        </p:txBody>
      </p:sp>
      <p:pic>
        <p:nvPicPr>
          <p:cNvPr id="4" name="Picture 3" descr="HROUG_18_za slide.jpg"/>
          <p:cNvPicPr>
            <a:picLocks noChangeAspect="1"/>
          </p:cNvPicPr>
          <p:nvPr/>
        </p:nvPicPr>
        <p:blipFill>
          <a:blip r:embed="rId2" cstate="print"/>
          <a:stretch>
            <a:fillRect/>
          </a:stretch>
        </p:blipFill>
        <p:spPr>
          <a:xfrm>
            <a:off x="14020800" y="94350"/>
            <a:ext cx="520496" cy="286650"/>
          </a:xfrm>
          <a:prstGeom prst="rect">
            <a:avLst/>
          </a:prstGeom>
        </p:spPr>
      </p:pic>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 in 6.3</a:t>
            </a:r>
            <a:endParaRPr lang="en-US" dirty="0"/>
          </a:p>
        </p:txBody>
      </p:sp>
      <p:sp>
        <p:nvSpPr>
          <p:cNvPr id="3" name="Content Placeholder 2"/>
          <p:cNvSpPr>
            <a:spLocks noGrp="1"/>
          </p:cNvSpPr>
          <p:nvPr>
            <p:ph sz="half" idx="1"/>
          </p:nvPr>
        </p:nvSpPr>
        <p:spPr>
          <a:xfrm>
            <a:off x="1402082" y="1920240"/>
            <a:ext cx="12694918" cy="5212080"/>
          </a:xfrm>
        </p:spPr>
        <p:txBody>
          <a:bodyPr/>
          <a:lstStyle/>
          <a:p>
            <a:r>
              <a:rPr lang="en-US" dirty="0" smtClean="0"/>
              <a:t>Changes related to Platinum Support</a:t>
            </a:r>
          </a:p>
          <a:p>
            <a:r>
              <a:rPr lang="en-US" dirty="0" smtClean="0"/>
              <a:t>Introduction of 24x7 flag</a:t>
            </a:r>
          </a:p>
          <a:p>
            <a:r>
              <a:rPr lang="en-US" dirty="0" smtClean="0"/>
              <a:t>Modifications of Assets</a:t>
            </a:r>
          </a:p>
          <a:p>
            <a:pPr lvl="1"/>
            <a:r>
              <a:rPr lang="en-US" dirty="0" smtClean="0"/>
              <a:t>Present better asset information to the customer, improve entitlement, and create a system configuration view to provide better service to the customer.</a:t>
            </a:r>
          </a:p>
          <a:p>
            <a:endParaRPr lang="en-US" dirty="0" smtClean="0"/>
          </a:p>
        </p:txBody>
      </p:sp>
      <p:pic>
        <p:nvPicPr>
          <p:cNvPr id="4" name="Picture 3" descr="HROUG_18_za slide.jpg"/>
          <p:cNvPicPr>
            <a:picLocks noChangeAspect="1"/>
          </p:cNvPicPr>
          <p:nvPr/>
        </p:nvPicPr>
        <p:blipFill>
          <a:blip r:embed="rId3" cstate="print"/>
          <a:stretch>
            <a:fillRect/>
          </a:stretch>
        </p:blipFill>
        <p:spPr>
          <a:xfrm>
            <a:off x="14020800" y="94350"/>
            <a:ext cx="520496" cy="286650"/>
          </a:xfrm>
          <a:prstGeom prst="rect">
            <a:avLst/>
          </a:prstGeom>
        </p:spPr>
      </p:pic>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ltGray">
          <a:xfrm>
            <a:off x="0" y="0"/>
            <a:ext cx="14630400" cy="8229600"/>
          </a:xfrm>
          <a:prstGeom prst="rect">
            <a:avLst/>
          </a:prstGeom>
        </p:spPr>
      </p:pic>
      <p:sp>
        <p:nvSpPr>
          <p:cNvPr id="98306" name="Title 9"/>
          <p:cNvSpPr>
            <a:spLocks noGrp="1"/>
          </p:cNvSpPr>
          <p:nvPr>
            <p:ph type="title"/>
          </p:nvPr>
        </p:nvSpPr>
        <p:spPr/>
        <p:txBody>
          <a:bodyPr/>
          <a:lstStyle/>
          <a:p>
            <a:pPr eaLnBrk="1" hangingPunct="1"/>
            <a:r>
              <a:rPr lang="en-US" dirty="0" smtClean="0">
                <a:latin typeface="Arial" charset="0"/>
                <a:ea typeface="ＭＳ Ｐゴシック" pitchFamily="-106" charset="-128"/>
                <a:cs typeface="Arial" charset="0"/>
              </a:rPr>
              <a:t>Oracle Platinum Services</a:t>
            </a:r>
          </a:p>
        </p:txBody>
      </p:sp>
      <p:sp>
        <p:nvSpPr>
          <p:cNvPr id="4" name="Text Placeholder 3"/>
          <p:cNvSpPr>
            <a:spLocks noGrp="1"/>
          </p:cNvSpPr>
          <p:nvPr>
            <p:ph type="body" sz="quarter" idx="13"/>
          </p:nvPr>
        </p:nvSpPr>
        <p:spPr/>
        <p:txBody>
          <a:bodyPr/>
          <a:lstStyle/>
          <a:p>
            <a:r>
              <a:rPr lang="en-US" dirty="0" smtClean="0">
                <a:solidFill>
                  <a:srgbClr val="FF0000"/>
                </a:solidFill>
                <a:latin typeface="Arial" charset="0"/>
                <a:ea typeface="ＭＳ Ｐゴシック" pitchFamily="-106" charset="-128"/>
                <a:cs typeface="Arial" charset="0"/>
              </a:rPr>
              <a:t>Extended Value with Oracle Engineered Systems</a:t>
            </a:r>
            <a:endParaRPr lang="en-US" dirty="0">
              <a:solidFill>
                <a:srgbClr val="FF0000"/>
              </a:solidFill>
              <a:latin typeface="Arial" charset="0"/>
              <a:ea typeface="ＭＳ Ｐゴシック" pitchFamily="-106" charset="-128"/>
              <a:cs typeface="Arial" charset="0"/>
            </a:endParaRPr>
          </a:p>
        </p:txBody>
      </p:sp>
      <p:grpSp>
        <p:nvGrpSpPr>
          <p:cNvPr id="2" name="Group 2"/>
          <p:cNvGrpSpPr/>
          <p:nvPr/>
        </p:nvGrpSpPr>
        <p:grpSpPr>
          <a:xfrm>
            <a:off x="0" y="7406642"/>
            <a:ext cx="14630400" cy="269240"/>
            <a:chOff x="0" y="4629150"/>
            <a:chExt cx="9144000" cy="168275"/>
          </a:xfrm>
        </p:grpSpPr>
        <p:pic>
          <p:nvPicPr>
            <p:cNvPr id="10" name="Picture 20" descr="Oracle WHITE"/>
            <p:cNvPicPr>
              <a:picLocks noChangeArrowheads="1"/>
            </p:cNvPicPr>
            <p:nvPr/>
          </p:nvPicPr>
          <p:blipFill>
            <a:blip r:embed="rId4" cstate="print"/>
            <a:srcRect/>
            <a:stretch>
              <a:fillRect/>
            </a:stretch>
          </p:blipFill>
          <p:spPr bwMode="auto">
            <a:xfrm>
              <a:off x="8015288" y="4668838"/>
              <a:ext cx="704850" cy="88900"/>
            </a:xfrm>
            <a:prstGeom prst="rect">
              <a:avLst/>
            </a:prstGeom>
            <a:noFill/>
            <a:ln w="9525">
              <a:noFill/>
              <a:miter lim="800000"/>
              <a:headEnd/>
              <a:tailEnd/>
            </a:ln>
          </p:spPr>
        </p:pic>
        <p:grpSp>
          <p:nvGrpSpPr>
            <p:cNvPr id="3" name="Group 4"/>
            <p:cNvGrpSpPr>
              <a:grpSpLocks/>
            </p:cNvGrpSpPr>
            <p:nvPr/>
          </p:nvGrpSpPr>
          <p:grpSpPr bwMode="auto">
            <a:xfrm>
              <a:off x="0" y="4629150"/>
              <a:ext cx="9144000" cy="168275"/>
              <a:chOff x="0" y="4629150"/>
              <a:chExt cx="9144000" cy="168275"/>
            </a:xfrm>
          </p:grpSpPr>
          <p:pic>
            <p:nvPicPr>
              <p:cNvPr id="12" name="Picture 25" descr="Red Bar"/>
              <p:cNvPicPr>
                <a:picLocks noChangeAspect="1" noChangeArrowheads="1"/>
              </p:cNvPicPr>
              <p:nvPr/>
            </p:nvPicPr>
            <p:blipFill>
              <a:blip r:embed="rId5"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13" name="Picture 20" descr="Oracle WHITE"/>
              <p:cNvPicPr>
                <a:picLocks noChangeArrowheads="1"/>
              </p:cNvPicPr>
              <p:nvPr/>
            </p:nvPicPr>
            <p:blipFill>
              <a:blip r:embed="rId4" cstate="print"/>
              <a:srcRect/>
              <a:stretch>
                <a:fillRect/>
              </a:stretch>
            </p:blipFill>
            <p:spPr bwMode="auto">
              <a:xfrm>
                <a:off x="8015479" y="4668926"/>
                <a:ext cx="704056" cy="88722"/>
              </a:xfrm>
              <a:prstGeom prst="rect">
                <a:avLst/>
              </a:prstGeom>
              <a:noFill/>
              <a:ln w="9525">
                <a:noFill/>
                <a:miter lim="800000"/>
                <a:headEnd/>
                <a:tailEnd/>
              </a:ln>
            </p:spPr>
          </p:pic>
        </p:grpSp>
      </p:grpSp>
      <p:sp>
        <p:nvSpPr>
          <p:cNvPr id="23" name="Freeform 22"/>
          <p:cNvSpPr/>
          <p:nvPr/>
        </p:nvSpPr>
        <p:spPr>
          <a:xfrm>
            <a:off x="2231136" y="4828032"/>
            <a:ext cx="5449824" cy="755904"/>
          </a:xfrm>
          <a:custGeom>
            <a:avLst/>
            <a:gdLst>
              <a:gd name="connsiteX0" fmla="*/ 3406140 w 3406140"/>
              <a:gd name="connsiteY0" fmla="*/ 472440 h 472440"/>
              <a:gd name="connsiteX1" fmla="*/ 0 w 3406140"/>
              <a:gd name="connsiteY1" fmla="*/ 0 h 472440"/>
              <a:gd name="connsiteX0" fmla="*/ 3406140 w 3406140"/>
              <a:gd name="connsiteY0" fmla="*/ 472440 h 472440"/>
              <a:gd name="connsiteX1" fmla="*/ 0 w 3406140"/>
              <a:gd name="connsiteY1" fmla="*/ 0 h 472440"/>
              <a:gd name="connsiteX0" fmla="*/ 3406140 w 3406140"/>
              <a:gd name="connsiteY0" fmla="*/ 472440 h 472440"/>
              <a:gd name="connsiteX1" fmla="*/ 0 w 3406140"/>
              <a:gd name="connsiteY1" fmla="*/ 0 h 472440"/>
            </a:gdLst>
            <a:ahLst/>
            <a:cxnLst>
              <a:cxn ang="0">
                <a:pos x="connsiteX0" y="connsiteY0"/>
              </a:cxn>
              <a:cxn ang="0">
                <a:pos x="connsiteX1" y="connsiteY1"/>
              </a:cxn>
            </a:cxnLst>
            <a:rect l="l" t="t" r="r" b="b"/>
            <a:pathLst>
              <a:path w="3406140" h="472440">
                <a:moveTo>
                  <a:pt x="3406140" y="472440"/>
                </a:moveTo>
                <a:cubicBezTo>
                  <a:pt x="1958340" y="429260"/>
                  <a:pt x="1356360" y="363220"/>
                  <a:pt x="0" y="0"/>
                </a:cubicBezTo>
              </a:path>
            </a:pathLst>
          </a:custGeom>
          <a:noFill/>
          <a:ln w="28575">
            <a:gradFill>
              <a:gsLst>
                <a:gs pos="32000">
                  <a:srgbClr val="FFFFFF"/>
                </a:gs>
                <a:gs pos="7000">
                  <a:schemeClr val="bg1">
                    <a:alpha val="0"/>
                  </a:schemeClr>
                </a:gs>
                <a:gs pos="92000">
                  <a:schemeClr val="bg1"/>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146304" tIns="73152" rIns="146304" bIns="73152" rtlCol="0" anchor="ctr"/>
          <a:lstStyle/>
          <a:p>
            <a:pPr algn="ctr"/>
            <a:endParaRPr lang="en-US" dirty="0"/>
          </a:p>
        </p:txBody>
      </p:sp>
      <p:sp>
        <p:nvSpPr>
          <p:cNvPr id="33" name="Freeform 32"/>
          <p:cNvSpPr/>
          <p:nvPr/>
        </p:nvSpPr>
        <p:spPr>
          <a:xfrm rot="975106" flipV="1">
            <a:off x="7725400" y="5612613"/>
            <a:ext cx="5449824" cy="755904"/>
          </a:xfrm>
          <a:custGeom>
            <a:avLst/>
            <a:gdLst>
              <a:gd name="connsiteX0" fmla="*/ 3406140 w 3406140"/>
              <a:gd name="connsiteY0" fmla="*/ 472440 h 472440"/>
              <a:gd name="connsiteX1" fmla="*/ 0 w 3406140"/>
              <a:gd name="connsiteY1" fmla="*/ 0 h 472440"/>
              <a:gd name="connsiteX0" fmla="*/ 3406140 w 3406140"/>
              <a:gd name="connsiteY0" fmla="*/ 472440 h 472440"/>
              <a:gd name="connsiteX1" fmla="*/ 0 w 3406140"/>
              <a:gd name="connsiteY1" fmla="*/ 0 h 472440"/>
              <a:gd name="connsiteX0" fmla="*/ 3406140 w 3406140"/>
              <a:gd name="connsiteY0" fmla="*/ 472440 h 472440"/>
              <a:gd name="connsiteX1" fmla="*/ 0 w 3406140"/>
              <a:gd name="connsiteY1" fmla="*/ 0 h 472440"/>
            </a:gdLst>
            <a:ahLst/>
            <a:cxnLst>
              <a:cxn ang="0">
                <a:pos x="connsiteX0" y="connsiteY0"/>
              </a:cxn>
              <a:cxn ang="0">
                <a:pos x="connsiteX1" y="connsiteY1"/>
              </a:cxn>
            </a:cxnLst>
            <a:rect l="l" t="t" r="r" b="b"/>
            <a:pathLst>
              <a:path w="3406140" h="472440">
                <a:moveTo>
                  <a:pt x="3406140" y="472440"/>
                </a:moveTo>
                <a:cubicBezTo>
                  <a:pt x="1958340" y="429260"/>
                  <a:pt x="1356360" y="363220"/>
                  <a:pt x="0" y="0"/>
                </a:cubicBezTo>
              </a:path>
            </a:pathLst>
          </a:custGeom>
          <a:noFill/>
          <a:ln w="28575">
            <a:gradFill>
              <a:gsLst>
                <a:gs pos="17000">
                  <a:srgbClr val="FFFFFF"/>
                </a:gs>
                <a:gs pos="0">
                  <a:schemeClr val="bg1">
                    <a:alpha val="0"/>
                  </a:schemeClr>
                </a:gs>
                <a:gs pos="79000">
                  <a:schemeClr val="bg1"/>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146304" tIns="73152" rIns="146304" bIns="73152" rtlCol="0" anchor="ctr"/>
          <a:lstStyle/>
          <a:p>
            <a:pPr algn="ctr"/>
            <a:endParaRPr lang="en-US" dirty="0"/>
          </a:p>
        </p:txBody>
      </p:sp>
      <p:sp>
        <p:nvSpPr>
          <p:cNvPr id="34" name="Freeform 33"/>
          <p:cNvSpPr/>
          <p:nvPr/>
        </p:nvSpPr>
        <p:spPr>
          <a:xfrm rot="21364164" flipH="1" flipV="1">
            <a:off x="-109779" y="4395921"/>
            <a:ext cx="2326357" cy="504629"/>
          </a:xfrm>
          <a:custGeom>
            <a:avLst/>
            <a:gdLst>
              <a:gd name="connsiteX0" fmla="*/ 3406140 w 3406140"/>
              <a:gd name="connsiteY0" fmla="*/ 472440 h 472440"/>
              <a:gd name="connsiteX1" fmla="*/ 0 w 3406140"/>
              <a:gd name="connsiteY1" fmla="*/ 0 h 472440"/>
              <a:gd name="connsiteX0" fmla="*/ 3406140 w 3406140"/>
              <a:gd name="connsiteY0" fmla="*/ 472440 h 472440"/>
              <a:gd name="connsiteX1" fmla="*/ 0 w 3406140"/>
              <a:gd name="connsiteY1" fmla="*/ 0 h 472440"/>
              <a:gd name="connsiteX0" fmla="*/ 3406140 w 3406140"/>
              <a:gd name="connsiteY0" fmla="*/ 472440 h 472440"/>
              <a:gd name="connsiteX1" fmla="*/ 0 w 3406140"/>
              <a:gd name="connsiteY1" fmla="*/ 0 h 472440"/>
              <a:gd name="connsiteX0" fmla="*/ 1453973 w 1453973"/>
              <a:gd name="connsiteY0" fmla="*/ 315393 h 315393"/>
              <a:gd name="connsiteX1" fmla="*/ 0 w 1453973"/>
              <a:gd name="connsiteY1" fmla="*/ 0 h 315393"/>
              <a:gd name="connsiteX0" fmla="*/ 1453973 w 1453973"/>
              <a:gd name="connsiteY0" fmla="*/ 315393 h 315393"/>
              <a:gd name="connsiteX1" fmla="*/ 0 w 1453973"/>
              <a:gd name="connsiteY1" fmla="*/ 0 h 315393"/>
            </a:gdLst>
            <a:ahLst/>
            <a:cxnLst>
              <a:cxn ang="0">
                <a:pos x="connsiteX0" y="connsiteY0"/>
              </a:cxn>
              <a:cxn ang="0">
                <a:pos x="connsiteX1" y="connsiteY1"/>
              </a:cxn>
            </a:cxnLst>
            <a:rect l="l" t="t" r="r" b="b"/>
            <a:pathLst>
              <a:path w="1453973" h="315393">
                <a:moveTo>
                  <a:pt x="1453973" y="315393"/>
                </a:moveTo>
                <a:cubicBezTo>
                  <a:pt x="841067" y="237923"/>
                  <a:pt x="1356360" y="363220"/>
                  <a:pt x="0" y="0"/>
                </a:cubicBezTo>
              </a:path>
            </a:pathLst>
          </a:custGeom>
          <a:noFill/>
          <a:ln w="28575">
            <a:gradFill>
              <a:gsLst>
                <a:gs pos="0">
                  <a:schemeClr val="bg1"/>
                </a:gs>
                <a:gs pos="79000">
                  <a:schemeClr val="bg1"/>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146304" tIns="73152" rIns="146304" bIns="73152" rtlCol="0" anchor="ctr"/>
          <a:lstStyle/>
          <a:p>
            <a:pPr algn="ctr"/>
            <a:endParaRPr lang="en-US" dirty="0"/>
          </a:p>
        </p:txBody>
      </p:sp>
      <p:grpSp>
        <p:nvGrpSpPr>
          <p:cNvPr id="6" name="Group 16"/>
          <p:cNvGrpSpPr>
            <a:grpSpLocks noChangeAspect="1"/>
          </p:cNvGrpSpPr>
          <p:nvPr/>
        </p:nvGrpSpPr>
        <p:grpSpPr>
          <a:xfrm>
            <a:off x="7365269" y="5222469"/>
            <a:ext cx="623349" cy="731520"/>
            <a:chOff x="4641393" y="3309763"/>
            <a:chExt cx="311674" cy="365760"/>
          </a:xfrm>
        </p:grpSpPr>
        <p:sp>
          <p:nvSpPr>
            <p:cNvPr id="27" name="Freeform 26"/>
            <p:cNvSpPr/>
            <p:nvPr/>
          </p:nvSpPr>
          <p:spPr>
            <a:xfrm>
              <a:off x="4797230" y="3309763"/>
              <a:ext cx="0" cy="365760"/>
            </a:xfrm>
            <a:custGeom>
              <a:avLst/>
              <a:gdLst>
                <a:gd name="connsiteX0" fmla="*/ 0 w 0"/>
                <a:gd name="connsiteY0" fmla="*/ 0 h 233756"/>
                <a:gd name="connsiteX1" fmla="*/ 0 w 0"/>
                <a:gd name="connsiteY1" fmla="*/ 233756 h 233756"/>
              </a:gdLst>
              <a:ahLst/>
              <a:cxnLst>
                <a:cxn ang="0">
                  <a:pos x="connsiteX0" y="connsiteY0"/>
                </a:cxn>
                <a:cxn ang="0">
                  <a:pos x="connsiteX1" y="connsiteY1"/>
                </a:cxn>
              </a:cxnLst>
              <a:rect l="l" t="t" r="r" b="b"/>
              <a:pathLst>
                <a:path h="233756">
                  <a:moveTo>
                    <a:pt x="0" y="0"/>
                  </a:moveTo>
                  <a:lnTo>
                    <a:pt x="0" y="233756"/>
                  </a:lnTo>
                </a:path>
              </a:pathLst>
            </a:custGeom>
            <a:noFill/>
            <a:ln w="9525">
              <a:gradFill>
                <a:gsLst>
                  <a:gs pos="0">
                    <a:schemeClr val="bg1">
                      <a:alpha val="0"/>
                    </a:schemeClr>
                  </a:gs>
                  <a:gs pos="74000">
                    <a:schemeClr val="bg1"/>
                  </a:gs>
                  <a:gs pos="25650">
                    <a:schemeClr val="bg1"/>
                  </a:gs>
                  <a:gs pos="50000">
                    <a:schemeClr val="bg1"/>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27"/>
            <p:cNvSpPr/>
            <p:nvPr/>
          </p:nvSpPr>
          <p:spPr>
            <a:xfrm rot="5400000">
              <a:off x="4797230" y="3336806"/>
              <a:ext cx="0" cy="311674"/>
            </a:xfrm>
            <a:custGeom>
              <a:avLst/>
              <a:gdLst>
                <a:gd name="connsiteX0" fmla="*/ 0 w 0"/>
                <a:gd name="connsiteY0" fmla="*/ 0 h 233756"/>
                <a:gd name="connsiteX1" fmla="*/ 0 w 0"/>
                <a:gd name="connsiteY1" fmla="*/ 233756 h 233756"/>
              </a:gdLst>
              <a:ahLst/>
              <a:cxnLst>
                <a:cxn ang="0">
                  <a:pos x="connsiteX0" y="connsiteY0"/>
                </a:cxn>
                <a:cxn ang="0">
                  <a:pos x="connsiteX1" y="connsiteY1"/>
                </a:cxn>
              </a:cxnLst>
              <a:rect l="l" t="t" r="r" b="b"/>
              <a:pathLst>
                <a:path h="233756">
                  <a:moveTo>
                    <a:pt x="0" y="0"/>
                  </a:moveTo>
                  <a:lnTo>
                    <a:pt x="0" y="233756"/>
                  </a:lnTo>
                </a:path>
              </a:pathLst>
            </a:custGeom>
            <a:noFill/>
            <a:ln w="9525">
              <a:gradFill>
                <a:gsLst>
                  <a:gs pos="0">
                    <a:schemeClr val="bg1">
                      <a:alpha val="0"/>
                    </a:schemeClr>
                  </a:gs>
                  <a:gs pos="74000">
                    <a:schemeClr val="bg1"/>
                  </a:gs>
                  <a:gs pos="25650">
                    <a:schemeClr val="bg1"/>
                  </a:gs>
                  <a:gs pos="50000">
                    <a:schemeClr val="bg1"/>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28"/>
            <p:cNvSpPr/>
            <p:nvPr/>
          </p:nvSpPr>
          <p:spPr>
            <a:xfrm rot="2700000">
              <a:off x="4797230" y="3382916"/>
              <a:ext cx="0" cy="219455"/>
            </a:xfrm>
            <a:custGeom>
              <a:avLst/>
              <a:gdLst>
                <a:gd name="connsiteX0" fmla="*/ 0 w 0"/>
                <a:gd name="connsiteY0" fmla="*/ 0 h 233756"/>
                <a:gd name="connsiteX1" fmla="*/ 0 w 0"/>
                <a:gd name="connsiteY1" fmla="*/ 233756 h 233756"/>
              </a:gdLst>
              <a:ahLst/>
              <a:cxnLst>
                <a:cxn ang="0">
                  <a:pos x="connsiteX0" y="connsiteY0"/>
                </a:cxn>
                <a:cxn ang="0">
                  <a:pos x="connsiteX1" y="connsiteY1"/>
                </a:cxn>
              </a:cxnLst>
              <a:rect l="l" t="t" r="r" b="b"/>
              <a:pathLst>
                <a:path h="233756">
                  <a:moveTo>
                    <a:pt x="0" y="0"/>
                  </a:moveTo>
                  <a:lnTo>
                    <a:pt x="0" y="233756"/>
                  </a:lnTo>
                </a:path>
              </a:pathLst>
            </a:custGeom>
            <a:noFill/>
            <a:ln w="9525">
              <a:gradFill>
                <a:gsLst>
                  <a:gs pos="0">
                    <a:schemeClr val="bg1">
                      <a:alpha val="0"/>
                    </a:schemeClr>
                  </a:gs>
                  <a:gs pos="74000">
                    <a:schemeClr val="bg1"/>
                  </a:gs>
                  <a:gs pos="25650">
                    <a:schemeClr val="bg1"/>
                  </a:gs>
                  <a:gs pos="50000">
                    <a:schemeClr val="bg1"/>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8900000" flipH="1">
              <a:off x="4797230" y="3382916"/>
              <a:ext cx="0" cy="219455"/>
            </a:xfrm>
            <a:custGeom>
              <a:avLst/>
              <a:gdLst>
                <a:gd name="connsiteX0" fmla="*/ 0 w 0"/>
                <a:gd name="connsiteY0" fmla="*/ 0 h 233756"/>
                <a:gd name="connsiteX1" fmla="*/ 0 w 0"/>
                <a:gd name="connsiteY1" fmla="*/ 233756 h 233756"/>
              </a:gdLst>
              <a:ahLst/>
              <a:cxnLst>
                <a:cxn ang="0">
                  <a:pos x="connsiteX0" y="connsiteY0"/>
                </a:cxn>
                <a:cxn ang="0">
                  <a:pos x="connsiteX1" y="connsiteY1"/>
                </a:cxn>
              </a:cxnLst>
              <a:rect l="l" t="t" r="r" b="b"/>
              <a:pathLst>
                <a:path h="233756">
                  <a:moveTo>
                    <a:pt x="0" y="0"/>
                  </a:moveTo>
                  <a:lnTo>
                    <a:pt x="0" y="233756"/>
                  </a:lnTo>
                </a:path>
              </a:pathLst>
            </a:custGeom>
            <a:noFill/>
            <a:ln w="9525">
              <a:gradFill>
                <a:gsLst>
                  <a:gs pos="0">
                    <a:schemeClr val="bg1">
                      <a:alpha val="0"/>
                    </a:schemeClr>
                  </a:gs>
                  <a:gs pos="74000">
                    <a:schemeClr val="bg1"/>
                  </a:gs>
                  <a:gs pos="25650">
                    <a:schemeClr val="bg1"/>
                  </a:gs>
                  <a:gs pos="50000">
                    <a:schemeClr val="bg1"/>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4724077" y="3419491"/>
              <a:ext cx="146304" cy="146304"/>
            </a:xfrm>
            <a:prstGeom prst="ellipse">
              <a:avLst/>
            </a:prstGeom>
            <a:solidFill>
              <a:schemeClr val="bg1"/>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17"/>
          <p:cNvGrpSpPr>
            <a:grpSpLocks noChangeAspect="1"/>
          </p:cNvGrpSpPr>
          <p:nvPr/>
        </p:nvGrpSpPr>
        <p:grpSpPr>
          <a:xfrm>
            <a:off x="1990747" y="4508877"/>
            <a:ext cx="561014" cy="658368"/>
            <a:chOff x="1209763" y="2897892"/>
            <a:chExt cx="233756" cy="274320"/>
          </a:xfrm>
        </p:grpSpPr>
        <p:sp>
          <p:nvSpPr>
            <p:cNvPr id="9" name="Freeform 8"/>
            <p:cNvSpPr/>
            <p:nvPr/>
          </p:nvSpPr>
          <p:spPr>
            <a:xfrm>
              <a:off x="1326641" y="2897892"/>
              <a:ext cx="0" cy="274320"/>
            </a:xfrm>
            <a:custGeom>
              <a:avLst/>
              <a:gdLst>
                <a:gd name="connsiteX0" fmla="*/ 0 w 0"/>
                <a:gd name="connsiteY0" fmla="*/ 0 h 233756"/>
                <a:gd name="connsiteX1" fmla="*/ 0 w 0"/>
                <a:gd name="connsiteY1" fmla="*/ 233756 h 233756"/>
              </a:gdLst>
              <a:ahLst/>
              <a:cxnLst>
                <a:cxn ang="0">
                  <a:pos x="connsiteX0" y="connsiteY0"/>
                </a:cxn>
                <a:cxn ang="0">
                  <a:pos x="connsiteX1" y="connsiteY1"/>
                </a:cxn>
              </a:cxnLst>
              <a:rect l="l" t="t" r="r" b="b"/>
              <a:pathLst>
                <a:path h="233756">
                  <a:moveTo>
                    <a:pt x="0" y="0"/>
                  </a:moveTo>
                  <a:lnTo>
                    <a:pt x="0" y="233756"/>
                  </a:lnTo>
                </a:path>
              </a:pathLst>
            </a:custGeom>
            <a:noFill/>
            <a:ln w="9525">
              <a:gradFill>
                <a:gsLst>
                  <a:gs pos="0">
                    <a:schemeClr val="bg1">
                      <a:alpha val="0"/>
                    </a:schemeClr>
                  </a:gs>
                  <a:gs pos="74000">
                    <a:schemeClr val="bg1"/>
                  </a:gs>
                  <a:gs pos="25650">
                    <a:schemeClr val="bg1"/>
                  </a:gs>
                  <a:gs pos="50000">
                    <a:schemeClr val="bg1"/>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19"/>
            <p:cNvSpPr/>
            <p:nvPr/>
          </p:nvSpPr>
          <p:spPr>
            <a:xfrm rot="5400000">
              <a:off x="1326641" y="2918174"/>
              <a:ext cx="0" cy="233756"/>
            </a:xfrm>
            <a:custGeom>
              <a:avLst/>
              <a:gdLst>
                <a:gd name="connsiteX0" fmla="*/ 0 w 0"/>
                <a:gd name="connsiteY0" fmla="*/ 0 h 233756"/>
                <a:gd name="connsiteX1" fmla="*/ 0 w 0"/>
                <a:gd name="connsiteY1" fmla="*/ 233756 h 233756"/>
              </a:gdLst>
              <a:ahLst/>
              <a:cxnLst>
                <a:cxn ang="0">
                  <a:pos x="connsiteX0" y="connsiteY0"/>
                </a:cxn>
                <a:cxn ang="0">
                  <a:pos x="connsiteX1" y="connsiteY1"/>
                </a:cxn>
              </a:cxnLst>
              <a:rect l="l" t="t" r="r" b="b"/>
              <a:pathLst>
                <a:path h="233756">
                  <a:moveTo>
                    <a:pt x="0" y="0"/>
                  </a:moveTo>
                  <a:lnTo>
                    <a:pt x="0" y="233756"/>
                  </a:lnTo>
                </a:path>
              </a:pathLst>
            </a:custGeom>
            <a:noFill/>
            <a:ln w="9525">
              <a:gradFill>
                <a:gsLst>
                  <a:gs pos="0">
                    <a:schemeClr val="bg1">
                      <a:alpha val="0"/>
                    </a:schemeClr>
                  </a:gs>
                  <a:gs pos="74000">
                    <a:schemeClr val="bg1"/>
                  </a:gs>
                  <a:gs pos="25650">
                    <a:schemeClr val="bg1"/>
                  </a:gs>
                  <a:gs pos="50000">
                    <a:schemeClr val="bg1"/>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p:cNvSpPr/>
            <p:nvPr/>
          </p:nvSpPr>
          <p:spPr>
            <a:xfrm rot="2700000">
              <a:off x="1326641" y="2952756"/>
              <a:ext cx="0" cy="164592"/>
            </a:xfrm>
            <a:custGeom>
              <a:avLst/>
              <a:gdLst>
                <a:gd name="connsiteX0" fmla="*/ 0 w 0"/>
                <a:gd name="connsiteY0" fmla="*/ 0 h 233756"/>
                <a:gd name="connsiteX1" fmla="*/ 0 w 0"/>
                <a:gd name="connsiteY1" fmla="*/ 233756 h 233756"/>
              </a:gdLst>
              <a:ahLst/>
              <a:cxnLst>
                <a:cxn ang="0">
                  <a:pos x="connsiteX0" y="connsiteY0"/>
                </a:cxn>
                <a:cxn ang="0">
                  <a:pos x="connsiteX1" y="connsiteY1"/>
                </a:cxn>
              </a:cxnLst>
              <a:rect l="l" t="t" r="r" b="b"/>
              <a:pathLst>
                <a:path h="233756">
                  <a:moveTo>
                    <a:pt x="0" y="0"/>
                  </a:moveTo>
                  <a:lnTo>
                    <a:pt x="0" y="233756"/>
                  </a:lnTo>
                </a:path>
              </a:pathLst>
            </a:custGeom>
            <a:noFill/>
            <a:ln w="9525">
              <a:gradFill>
                <a:gsLst>
                  <a:gs pos="0">
                    <a:schemeClr val="bg1">
                      <a:alpha val="0"/>
                    </a:schemeClr>
                  </a:gs>
                  <a:gs pos="74000">
                    <a:schemeClr val="bg1"/>
                  </a:gs>
                  <a:gs pos="25650">
                    <a:schemeClr val="bg1"/>
                  </a:gs>
                  <a:gs pos="50000">
                    <a:schemeClr val="bg1"/>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rot="18900000" flipH="1">
              <a:off x="1326641" y="2952756"/>
              <a:ext cx="0" cy="164592"/>
            </a:xfrm>
            <a:custGeom>
              <a:avLst/>
              <a:gdLst>
                <a:gd name="connsiteX0" fmla="*/ 0 w 0"/>
                <a:gd name="connsiteY0" fmla="*/ 0 h 233756"/>
                <a:gd name="connsiteX1" fmla="*/ 0 w 0"/>
                <a:gd name="connsiteY1" fmla="*/ 233756 h 233756"/>
              </a:gdLst>
              <a:ahLst/>
              <a:cxnLst>
                <a:cxn ang="0">
                  <a:pos x="connsiteX0" y="connsiteY0"/>
                </a:cxn>
                <a:cxn ang="0">
                  <a:pos x="connsiteX1" y="connsiteY1"/>
                </a:cxn>
              </a:cxnLst>
              <a:rect l="l" t="t" r="r" b="b"/>
              <a:pathLst>
                <a:path h="233756">
                  <a:moveTo>
                    <a:pt x="0" y="0"/>
                  </a:moveTo>
                  <a:lnTo>
                    <a:pt x="0" y="233756"/>
                  </a:lnTo>
                </a:path>
              </a:pathLst>
            </a:custGeom>
            <a:noFill/>
            <a:ln w="9525">
              <a:gradFill>
                <a:gsLst>
                  <a:gs pos="0">
                    <a:schemeClr val="bg1">
                      <a:alpha val="0"/>
                    </a:schemeClr>
                  </a:gs>
                  <a:gs pos="74000">
                    <a:schemeClr val="bg1"/>
                  </a:gs>
                  <a:gs pos="25650">
                    <a:schemeClr val="bg1"/>
                  </a:gs>
                  <a:gs pos="50000">
                    <a:schemeClr val="bg1"/>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1271777" y="2980188"/>
              <a:ext cx="109728" cy="109728"/>
            </a:xfrm>
            <a:prstGeom prst="ellipse">
              <a:avLst/>
            </a:prstGeom>
            <a:solidFill>
              <a:schemeClr val="bg1"/>
            </a:solidFill>
            <a:ln>
              <a:noFill/>
            </a:ln>
            <a:effectLst>
              <a:outerShdw blurRad="114300" sx="102000" sy="102000" algn="ctr" rotWithShape="0">
                <a:prstClr val="black">
                  <a:alpha val="43000"/>
                </a:prstClr>
              </a:outerShd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Rectangle 31"/>
          <p:cNvSpPr/>
          <p:nvPr/>
        </p:nvSpPr>
        <p:spPr>
          <a:xfrm>
            <a:off x="9" y="9"/>
            <a:ext cx="922021" cy="891541"/>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6304" tIns="73152" rIns="146304" bIns="73152" anchor="ctr"/>
          <a:lstStyle/>
          <a:p>
            <a:pPr algn="ctr">
              <a:defRPr/>
            </a:pPr>
            <a:endParaRPr lang="en-US" dirty="0"/>
          </a:p>
        </p:txBody>
      </p:sp>
      <p:sp>
        <p:nvSpPr>
          <p:cNvPr id="40" name="Rectangle 39"/>
          <p:cNvSpPr/>
          <p:nvPr/>
        </p:nvSpPr>
        <p:spPr bwMode="gray">
          <a:xfrm>
            <a:off x="593227" y="2039509"/>
            <a:ext cx="13358029" cy="590931"/>
          </a:xfrm>
          <a:prstGeom prst="rect">
            <a:avLst/>
          </a:prstGeom>
        </p:spPr>
        <p:txBody>
          <a:bodyPr wrap="square" lIns="146304" tIns="73152" rIns="146304" bIns="73152">
            <a:spAutoFit/>
          </a:bodyPr>
          <a:lstStyle/>
          <a:p>
            <a:pPr algn="ctr">
              <a:lnSpc>
                <a:spcPct val="90000"/>
              </a:lnSpc>
            </a:pPr>
            <a:r>
              <a:rPr lang="en-US" sz="3200" b="1" dirty="0" smtClean="0">
                <a:solidFill>
                  <a:srgbClr val="FF0000"/>
                </a:solidFill>
              </a:rPr>
              <a:t>Further Reduces Risk and Operating Cost</a:t>
            </a:r>
          </a:p>
        </p:txBody>
      </p:sp>
      <p:grpSp>
        <p:nvGrpSpPr>
          <p:cNvPr id="11" name="Group 5"/>
          <p:cNvGrpSpPr/>
          <p:nvPr/>
        </p:nvGrpSpPr>
        <p:grpSpPr>
          <a:xfrm>
            <a:off x="593227" y="2658655"/>
            <a:ext cx="13358995" cy="2589832"/>
            <a:chOff x="370766" y="1415490"/>
            <a:chExt cx="8974512" cy="1792288"/>
          </a:xfrm>
        </p:grpSpPr>
        <p:sp>
          <p:nvSpPr>
            <p:cNvPr id="41" name="Rectangle 40"/>
            <p:cNvSpPr/>
            <p:nvPr/>
          </p:nvSpPr>
          <p:spPr bwMode="gray">
            <a:xfrm>
              <a:off x="370766" y="1415490"/>
              <a:ext cx="1659382" cy="1792288"/>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182880" rIns="0" bIns="0" rtlCol="0" anchor="t" anchorCtr="0">
              <a:noAutofit/>
            </a:bodyPr>
            <a:lstStyle/>
            <a:p>
              <a:pPr algn="ctr">
                <a:lnSpc>
                  <a:spcPct val="90000"/>
                </a:lnSpc>
              </a:pPr>
              <a:r>
                <a:rPr lang="en-US" sz="2100" b="1" dirty="0" smtClean="0">
                  <a:solidFill>
                    <a:prstClr val="white"/>
                  </a:solidFill>
                  <a:cs typeface="Arial" pitchFamily="34" charset="0"/>
                </a:rPr>
                <a:t>Available </a:t>
              </a:r>
              <a:r>
                <a:rPr lang="en-US" sz="2100" dirty="0" smtClean="0">
                  <a:solidFill>
                    <a:prstClr val="white"/>
                  </a:solidFill>
                  <a:cs typeface="Arial" pitchFamily="34" charset="0"/>
                </a:rPr>
                <a:t>for certified configurations running on</a:t>
              </a:r>
              <a:br>
                <a:rPr lang="en-US" sz="2100" dirty="0" smtClean="0">
                  <a:solidFill>
                    <a:prstClr val="white"/>
                  </a:solidFill>
                  <a:cs typeface="Arial" pitchFamily="34" charset="0"/>
                </a:rPr>
              </a:br>
              <a:r>
                <a:rPr lang="en-US" sz="2100" dirty="0" smtClean="0">
                  <a:solidFill>
                    <a:prstClr val="white"/>
                  </a:solidFill>
                  <a:cs typeface="Arial" pitchFamily="34" charset="0"/>
                </a:rPr>
                <a:t>Exadata, Exalogic, and SPARC SuperCluster</a:t>
              </a:r>
            </a:p>
          </p:txBody>
        </p:sp>
        <p:sp>
          <p:nvSpPr>
            <p:cNvPr id="46" name="Rectangle 45"/>
            <p:cNvSpPr/>
            <p:nvPr/>
          </p:nvSpPr>
          <p:spPr bwMode="gray">
            <a:xfrm>
              <a:off x="2199548" y="1415490"/>
              <a:ext cx="1659382" cy="1792288"/>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182880" rIns="0" bIns="0" rtlCol="0" anchor="t" anchorCtr="0">
              <a:noAutofit/>
            </a:bodyPr>
            <a:lstStyle/>
            <a:p>
              <a:pPr algn="ctr">
                <a:lnSpc>
                  <a:spcPct val="90000"/>
                </a:lnSpc>
              </a:pPr>
              <a:r>
                <a:rPr lang="en-US" sz="2100" b="1" dirty="0">
                  <a:solidFill>
                    <a:prstClr val="white"/>
                  </a:solidFill>
                  <a:cs typeface="Arial" pitchFamily="34" charset="0"/>
                </a:rPr>
                <a:t>No </a:t>
              </a:r>
              <a:r>
                <a:rPr lang="en-US" sz="2100" b="1" dirty="0" smtClean="0">
                  <a:solidFill>
                    <a:prstClr val="white"/>
                  </a:solidFill>
                  <a:cs typeface="Arial" pitchFamily="34" charset="0"/>
                </a:rPr>
                <a:t>additional</a:t>
              </a:r>
              <a:br>
                <a:rPr lang="en-US" sz="2100" b="1" dirty="0" smtClean="0">
                  <a:solidFill>
                    <a:prstClr val="white"/>
                  </a:solidFill>
                  <a:cs typeface="Arial" pitchFamily="34" charset="0"/>
                </a:rPr>
              </a:br>
              <a:r>
                <a:rPr lang="en-US" sz="2100" b="1" dirty="0" smtClean="0">
                  <a:solidFill>
                    <a:prstClr val="white"/>
                  </a:solidFill>
                  <a:cs typeface="Arial" pitchFamily="34" charset="0"/>
                </a:rPr>
                <a:t>cost </a:t>
              </a:r>
              <a:r>
                <a:rPr lang="en-US" sz="2100" dirty="0" smtClean="0">
                  <a:solidFill>
                    <a:prstClr val="white"/>
                  </a:solidFill>
                  <a:cs typeface="Arial" pitchFamily="34" charset="0"/>
                </a:rPr>
                <a:t>under</a:t>
              </a:r>
              <a:br>
                <a:rPr lang="en-US" sz="2100" dirty="0" smtClean="0">
                  <a:solidFill>
                    <a:prstClr val="white"/>
                  </a:solidFill>
                  <a:cs typeface="Arial" pitchFamily="34" charset="0"/>
                </a:rPr>
              </a:br>
              <a:r>
                <a:rPr lang="en-US" sz="2100" dirty="0" smtClean="0">
                  <a:solidFill>
                    <a:prstClr val="white"/>
                  </a:solidFill>
                  <a:cs typeface="Arial" pitchFamily="34" charset="0"/>
                </a:rPr>
                <a:t>Oracle </a:t>
              </a:r>
              <a:r>
                <a:rPr lang="en-US" sz="2100" dirty="0">
                  <a:solidFill>
                    <a:prstClr val="white"/>
                  </a:solidFill>
                  <a:cs typeface="Arial" pitchFamily="34" charset="0"/>
                </a:rPr>
                <a:t>premier support</a:t>
              </a:r>
            </a:p>
          </p:txBody>
        </p:sp>
        <p:sp>
          <p:nvSpPr>
            <p:cNvPr id="47" name="Rectangle 46"/>
            <p:cNvSpPr/>
            <p:nvPr/>
          </p:nvSpPr>
          <p:spPr bwMode="gray">
            <a:xfrm>
              <a:off x="4028330" y="1415490"/>
              <a:ext cx="1659382" cy="1792288"/>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182880" rIns="0" bIns="0" rtlCol="0" anchor="t" anchorCtr="0">
              <a:noAutofit/>
            </a:bodyPr>
            <a:lstStyle/>
            <a:p>
              <a:pPr algn="ctr">
                <a:lnSpc>
                  <a:spcPct val="90000"/>
                </a:lnSpc>
              </a:pPr>
              <a:r>
                <a:rPr lang="en-US" sz="2100" b="1" dirty="0">
                  <a:solidFill>
                    <a:prstClr val="white"/>
                  </a:solidFill>
                  <a:cs typeface="Arial" pitchFamily="34" charset="0"/>
                </a:rPr>
                <a:t>24/7 Oracle </a:t>
              </a:r>
              <a:r>
                <a:rPr lang="en-US" sz="2100" b="1" dirty="0" smtClean="0">
                  <a:solidFill>
                    <a:prstClr val="white"/>
                  </a:solidFill>
                  <a:cs typeface="Arial" pitchFamily="34" charset="0"/>
                </a:rPr>
                <a:t>monitoring</a:t>
              </a:r>
              <a:br>
                <a:rPr lang="en-US" sz="2100" b="1" dirty="0" smtClean="0">
                  <a:solidFill>
                    <a:prstClr val="white"/>
                  </a:solidFill>
                  <a:cs typeface="Arial" pitchFamily="34" charset="0"/>
                </a:rPr>
              </a:br>
              <a:r>
                <a:rPr lang="en-US" sz="2100" dirty="0" smtClean="0">
                  <a:solidFill>
                    <a:prstClr val="white"/>
                  </a:solidFill>
                  <a:cs typeface="Arial" pitchFamily="34" charset="0"/>
                </a:rPr>
                <a:t>for </a:t>
              </a:r>
              <a:r>
                <a:rPr lang="en-US" sz="2100" dirty="0">
                  <a:solidFill>
                    <a:prstClr val="white"/>
                  </a:solidFill>
                  <a:cs typeface="Arial" pitchFamily="34" charset="0"/>
                </a:rPr>
                <a:t>database, middleware and systems via Oracle advanced support gateway</a:t>
              </a:r>
            </a:p>
          </p:txBody>
        </p:sp>
        <p:sp>
          <p:nvSpPr>
            <p:cNvPr id="48" name="Rectangle 47"/>
            <p:cNvSpPr/>
            <p:nvPr/>
          </p:nvSpPr>
          <p:spPr bwMode="gray">
            <a:xfrm>
              <a:off x="5857112" y="1415490"/>
              <a:ext cx="1659382" cy="1792288"/>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182880" rIns="0" bIns="0" rtlCol="0" anchor="t" anchorCtr="0">
              <a:noAutofit/>
            </a:bodyPr>
            <a:lstStyle/>
            <a:p>
              <a:pPr algn="ctr">
                <a:lnSpc>
                  <a:spcPct val="90000"/>
                </a:lnSpc>
              </a:pPr>
              <a:r>
                <a:rPr lang="en-US" sz="2100" b="1" dirty="0">
                  <a:solidFill>
                    <a:prstClr val="white"/>
                  </a:solidFill>
                  <a:cs typeface="Arial" pitchFamily="34" charset="0"/>
                </a:rPr>
                <a:t>15 minute restoration </a:t>
              </a:r>
              <a:r>
                <a:rPr lang="en-US" sz="2100" dirty="0">
                  <a:solidFill>
                    <a:prstClr val="white"/>
                  </a:solidFill>
                  <a:cs typeface="Arial" pitchFamily="34" charset="0"/>
                </a:rPr>
                <a:t>or escalation to development</a:t>
              </a:r>
            </a:p>
          </p:txBody>
        </p:sp>
        <p:sp>
          <p:nvSpPr>
            <p:cNvPr id="51" name="Rectangle 50"/>
            <p:cNvSpPr/>
            <p:nvPr/>
          </p:nvSpPr>
          <p:spPr bwMode="gray">
            <a:xfrm>
              <a:off x="7685896" y="1415490"/>
              <a:ext cx="1659382" cy="1792288"/>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182880" rIns="0" bIns="0" rtlCol="0" anchor="t" anchorCtr="0">
              <a:noAutofit/>
            </a:bodyPr>
            <a:lstStyle/>
            <a:p>
              <a:pPr algn="ctr">
                <a:lnSpc>
                  <a:spcPct val="90000"/>
                </a:lnSpc>
              </a:pPr>
              <a:r>
                <a:rPr lang="en-US" sz="2100" b="1" dirty="0" smtClean="0">
                  <a:solidFill>
                    <a:prstClr val="white"/>
                  </a:solidFill>
                  <a:cs typeface="Arial" pitchFamily="34" charset="0"/>
                </a:rPr>
                <a:t>Patch</a:t>
              </a:r>
              <a:br>
                <a:rPr lang="en-US" sz="2100" b="1" dirty="0" smtClean="0">
                  <a:solidFill>
                    <a:prstClr val="white"/>
                  </a:solidFill>
                  <a:cs typeface="Arial" pitchFamily="34" charset="0"/>
                </a:rPr>
              </a:br>
              <a:r>
                <a:rPr lang="en-US" sz="2100" b="1" dirty="0" smtClean="0">
                  <a:solidFill>
                    <a:prstClr val="white"/>
                  </a:solidFill>
                  <a:cs typeface="Arial" pitchFamily="34" charset="0"/>
                </a:rPr>
                <a:t>deployment</a:t>
              </a:r>
              <a:br>
                <a:rPr lang="en-US" sz="2100" b="1" dirty="0" smtClean="0">
                  <a:solidFill>
                    <a:prstClr val="white"/>
                  </a:solidFill>
                  <a:cs typeface="Arial" pitchFamily="34" charset="0"/>
                </a:rPr>
              </a:br>
              <a:r>
                <a:rPr lang="en-US" sz="2100" dirty="0" smtClean="0">
                  <a:solidFill>
                    <a:prstClr val="white"/>
                  </a:solidFill>
                  <a:cs typeface="Arial" pitchFamily="34" charset="0"/>
                </a:rPr>
                <a:t>4 </a:t>
              </a:r>
              <a:r>
                <a:rPr lang="en-US" sz="2100" dirty="0">
                  <a:solidFill>
                    <a:prstClr val="white"/>
                  </a:solidFill>
                  <a:cs typeface="Arial" pitchFamily="34" charset="0"/>
                </a:rPr>
                <a:t>times per year (performed by Oracle according to a plan we create with you)</a:t>
              </a:r>
            </a:p>
          </p:txBody>
        </p:sp>
      </p:grpSp>
      <p:pic>
        <p:nvPicPr>
          <p:cNvPr id="35" name="Picture 34" descr="HROUG_18_za slide.jpg"/>
          <p:cNvPicPr>
            <a:picLocks noChangeAspect="1"/>
          </p:cNvPicPr>
          <p:nvPr/>
        </p:nvPicPr>
        <p:blipFill>
          <a:blip r:embed="rId6" cstate="print"/>
          <a:stretch>
            <a:fillRect/>
          </a:stretch>
        </p:blipFill>
        <p:spPr>
          <a:xfrm>
            <a:off x="14020800" y="94350"/>
            <a:ext cx="520496" cy="286650"/>
          </a:xfrm>
          <a:prstGeom prst="rect">
            <a:avLst/>
          </a:prstGeom>
        </p:spPr>
      </p:pic>
    </p:spTree>
    <p:extLst>
      <p:ext uri="{BB962C8B-B14F-4D97-AF65-F5344CB8AC3E}">
        <p14:creationId xmlns:p14="http://schemas.microsoft.com/office/powerpoint/2010/main" xmlns="" val="19233362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Management</a:t>
            </a:r>
            <a:endParaRPr lang="en-US" sz="1900" dirty="0">
              <a:solidFill>
                <a:srgbClr val="FF0000"/>
              </a:solidFill>
            </a:endParaRPr>
          </a:p>
        </p:txBody>
      </p:sp>
      <p:sp>
        <p:nvSpPr>
          <p:cNvPr id="4" name="Content Placeholder 3"/>
          <p:cNvSpPr>
            <a:spLocks noGrp="1"/>
          </p:cNvSpPr>
          <p:nvPr>
            <p:ph sz="half" idx="2"/>
          </p:nvPr>
        </p:nvSpPr>
        <p:spPr/>
        <p:txBody>
          <a:bodyPr/>
          <a:lstStyle/>
          <a:p>
            <a:pPr marL="0" lvl="1" indent="0">
              <a:buClr>
                <a:srgbClr val="FF0000"/>
              </a:buClr>
              <a:buNone/>
            </a:pPr>
            <a:r>
              <a:rPr lang="en-US" sz="2900" dirty="0" smtClean="0">
                <a:solidFill>
                  <a:schemeClr val="accent1"/>
                </a:solidFill>
              </a:rPr>
              <a:t>Multi-Language Enhancements—External Customer/Partner View</a:t>
            </a:r>
          </a:p>
        </p:txBody>
      </p:sp>
      <p:pic>
        <p:nvPicPr>
          <p:cNvPr id="6" name="Content Placeholder 5"/>
          <p:cNvPicPr>
            <a:picLocks noGrp="1" noChangeAspect="1"/>
          </p:cNvPicPr>
          <p:nvPr>
            <p:ph sz="half" idx="1"/>
          </p:nvPr>
        </p:nvPicPr>
        <p:blipFill>
          <a:blip r:embed="rId2" cstate="print"/>
          <a:srcRect t="583" b="583"/>
          <a:stretch>
            <a:fillRect/>
          </a:stretch>
        </p:blipFill>
        <p:spPr/>
      </p:pic>
      <p:sp>
        <p:nvSpPr>
          <p:cNvPr id="8" name="Rectangle 7"/>
          <p:cNvSpPr/>
          <p:nvPr/>
        </p:nvSpPr>
        <p:spPr>
          <a:xfrm>
            <a:off x="9925266" y="3066533"/>
            <a:ext cx="1966326" cy="130371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6304" tIns="73152" rIns="146304" bIns="73152" rtlCol="0" anchor="ctr"/>
          <a:lstStyle/>
          <a:p>
            <a:pPr algn="ctr"/>
            <a:endParaRPr lang="en-US" dirty="0"/>
          </a:p>
        </p:txBody>
      </p:sp>
      <p:sp>
        <p:nvSpPr>
          <p:cNvPr id="9" name="AutoShape 4"/>
          <p:cNvSpPr>
            <a:spLocks noChangeArrowheads="1"/>
          </p:cNvSpPr>
          <p:nvPr/>
        </p:nvSpPr>
        <p:spPr bwMode="auto">
          <a:xfrm>
            <a:off x="10817039" y="1742741"/>
            <a:ext cx="3455224" cy="848384"/>
          </a:xfrm>
          <a:prstGeom prst="wedgeRectCallout">
            <a:avLst>
              <a:gd name="adj1" fmla="val -50210"/>
              <a:gd name="adj2" fmla="val 114530"/>
            </a:avLst>
          </a:prstGeom>
          <a:gradFill rotWithShape="0">
            <a:gsLst>
              <a:gs pos="0">
                <a:srgbClr val="4F81BD">
                  <a:gamma/>
                  <a:tint val="10196"/>
                  <a:invGamma/>
                </a:srgbClr>
              </a:gs>
              <a:gs pos="100000">
                <a:srgbClr val="4F81BD">
                  <a:alpha val="50000"/>
                </a:srgbClr>
              </a:gs>
            </a:gsLst>
            <a:lin ang="5400000" scaled="1"/>
          </a:gradFill>
          <a:ln w="9525">
            <a:solidFill>
              <a:srgbClr val="000000"/>
            </a:solidFill>
            <a:miter lim="800000"/>
            <a:headEnd/>
            <a:tailEnd/>
          </a:ln>
        </p:spPr>
        <p:txBody>
          <a:bodyPr vert="horz" wrap="square" lIns="146304" tIns="73152" rIns="146304" bIns="73152" numCol="1" anchor="t" anchorCtr="0" compatLnSpc="1">
            <a:prstTxWarp prst="textNoShape">
              <a:avLst/>
            </a:prstTxWarp>
          </a:bodyPr>
          <a:lstStyle/>
          <a:p>
            <a:pPr marL="96520" algn="ctr"/>
            <a:r>
              <a:rPr lang="en-US" sz="1800" b="1" dirty="0" smtClean="0">
                <a:latin typeface="Arial" pitchFamily="34" charset="0"/>
                <a:cs typeface="Arial" pitchFamily="34" charset="0"/>
              </a:rPr>
              <a:t>Drop-down list shows when document has translations</a:t>
            </a:r>
          </a:p>
        </p:txBody>
      </p:sp>
      <p:pic>
        <p:nvPicPr>
          <p:cNvPr id="7" name="Picture 6" descr="HROUG_18_za slide.jpg"/>
          <p:cNvPicPr>
            <a:picLocks noChangeAspect="1"/>
          </p:cNvPicPr>
          <p:nvPr/>
        </p:nvPicPr>
        <p:blipFill>
          <a:blip r:embed="rId3" cstate="print"/>
          <a:stretch>
            <a:fillRect/>
          </a:stretch>
        </p:blipFill>
        <p:spPr>
          <a:xfrm>
            <a:off x="14020800" y="94350"/>
            <a:ext cx="520496" cy="286650"/>
          </a:xfrm>
          <a:prstGeom prst="rect">
            <a:avLst/>
          </a:prstGeom>
        </p:spPr>
      </p:pic>
    </p:spTree>
    <p:extLst>
      <p:ext uri="{BB962C8B-B14F-4D97-AF65-F5344CB8AC3E}">
        <p14:creationId xmlns:p14="http://schemas.microsoft.com/office/powerpoint/2010/main" xmlns="" val="3445953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p:cNvSpPr>
            <a:spLocks noGrp="1"/>
          </p:cNvSpPr>
          <p:nvPr>
            <p:ph type="title"/>
          </p:nvPr>
        </p:nvSpPr>
        <p:spPr/>
        <p:txBody>
          <a:bodyPr/>
          <a:lstStyle/>
          <a:p>
            <a:r>
              <a:rPr lang="sl-SI" dirty="0" smtClean="0">
                <a:latin typeface="Arial" charset="0"/>
                <a:ea typeface="ＭＳ Ｐゴシック" pitchFamily="34" charset="-128"/>
              </a:rPr>
              <a:t>6.5</a:t>
            </a:r>
            <a:endParaRPr lang="en-US" dirty="0" smtClean="0">
              <a:latin typeface="Arial" charset="0"/>
              <a:ea typeface="ＭＳ Ｐゴシック" pitchFamily="34" charset="-128"/>
            </a:endParaRPr>
          </a:p>
        </p:txBody>
      </p:sp>
      <p:sp>
        <p:nvSpPr>
          <p:cNvPr id="4" name="Content Placeholder 3"/>
          <p:cNvSpPr>
            <a:spLocks noGrp="1"/>
          </p:cNvSpPr>
          <p:nvPr>
            <p:ph sz="half" idx="1"/>
          </p:nvPr>
        </p:nvSpPr>
        <p:spPr/>
        <p:txBody>
          <a:bodyPr/>
          <a:lstStyle/>
          <a:p>
            <a:r>
              <a:rPr lang="en-US" dirty="0" smtClean="0"/>
              <a:t>Support Identifier Groups</a:t>
            </a:r>
            <a:endParaRPr lang="en-US" dirty="0"/>
          </a:p>
        </p:txBody>
      </p:sp>
      <p:pic>
        <p:nvPicPr>
          <p:cNvPr id="5" name="Picture 4" descr="HROUG_18_za slide.jpg"/>
          <p:cNvPicPr>
            <a:picLocks noChangeAspect="1"/>
          </p:cNvPicPr>
          <p:nvPr/>
        </p:nvPicPr>
        <p:blipFill>
          <a:blip r:embed="rId3" cstate="print"/>
          <a:stretch>
            <a:fillRect/>
          </a:stretch>
        </p:blipFill>
        <p:spPr>
          <a:xfrm>
            <a:off x="14020800" y="94350"/>
            <a:ext cx="520496" cy="286650"/>
          </a:xfrm>
          <a:prstGeom prst="rect">
            <a:avLst/>
          </a:prstGeom>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Identifier Groups Usability Test</a:t>
            </a:r>
            <a:endParaRPr lang="en-US" dirty="0"/>
          </a:p>
        </p:txBody>
      </p:sp>
      <p:sp>
        <p:nvSpPr>
          <p:cNvPr id="3" name="Content Placeholder 2"/>
          <p:cNvSpPr>
            <a:spLocks noGrp="1"/>
          </p:cNvSpPr>
          <p:nvPr>
            <p:ph sz="half" idx="1"/>
          </p:nvPr>
        </p:nvSpPr>
        <p:spPr/>
        <p:txBody>
          <a:bodyPr/>
          <a:lstStyle/>
          <a:p>
            <a:r>
              <a:rPr lang="en-US" dirty="0" smtClean="0"/>
              <a:t>Few customers are testing it now</a:t>
            </a:r>
          </a:p>
          <a:p>
            <a:r>
              <a:rPr lang="en-US" dirty="0" smtClean="0"/>
              <a:t>Most significant change in last few years</a:t>
            </a:r>
          </a:p>
          <a:p>
            <a:r>
              <a:rPr lang="en-US" dirty="0" smtClean="0"/>
              <a:t>Support Identifier Group(s)</a:t>
            </a:r>
          </a:p>
          <a:p>
            <a:pPr lvl="2"/>
            <a:r>
              <a:rPr lang="en-US" dirty="0" smtClean="0"/>
              <a:t>for customers to manage their own CSIs, which will allow them to map assets and contacts inside MOS to customer created and maintained CSIs.</a:t>
            </a:r>
          </a:p>
          <a:p>
            <a:pPr lvl="2"/>
            <a:r>
              <a:rPr lang="en-US" dirty="0" smtClean="0"/>
              <a:t>Assets can be hardware or software from different contracts</a:t>
            </a:r>
          </a:p>
          <a:p>
            <a:pPr lvl="2"/>
            <a:r>
              <a:rPr lang="en-US" dirty="0" smtClean="0"/>
              <a:t>Contacts mapped to the new CSI will get service according to the underlying contracts</a:t>
            </a:r>
          </a:p>
        </p:txBody>
      </p:sp>
      <p:pic>
        <p:nvPicPr>
          <p:cNvPr id="4" name="Picture 3" descr="HROUG_18_za slide.jpg"/>
          <p:cNvPicPr>
            <a:picLocks noChangeAspect="1"/>
          </p:cNvPicPr>
          <p:nvPr/>
        </p:nvPicPr>
        <p:blipFill>
          <a:blip r:embed="rId2" cstate="print"/>
          <a:stretch>
            <a:fillRect/>
          </a:stretch>
        </p:blipFill>
        <p:spPr>
          <a:xfrm>
            <a:off x="14020800" y="94350"/>
            <a:ext cx="520496" cy="2866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Support identifier groups</a:t>
            </a:r>
            <a:endParaRPr lang="en-US" dirty="0"/>
          </a:p>
        </p:txBody>
      </p:sp>
      <p:sp>
        <p:nvSpPr>
          <p:cNvPr id="7" name="Content Placeholder 6"/>
          <p:cNvSpPr>
            <a:spLocks noGrp="1"/>
          </p:cNvSpPr>
          <p:nvPr>
            <p:ph sz="half" idx="2"/>
          </p:nvPr>
        </p:nvSpPr>
        <p:spPr/>
        <p:txBody>
          <a:bodyPr/>
          <a:lstStyle/>
          <a:p>
            <a:r>
              <a:rPr lang="en-US" dirty="0" smtClean="0"/>
              <a:t>Current situation</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406226" y="1802347"/>
            <a:ext cx="12031090" cy="5279130"/>
          </a:xfrm>
          <a:prstGeom prst="rect">
            <a:avLst/>
          </a:prstGeom>
          <a:noFill/>
          <a:ln w="9525">
            <a:noFill/>
            <a:miter lim="800000"/>
            <a:headEnd/>
            <a:tailEnd/>
          </a:ln>
        </p:spPr>
      </p:pic>
      <p:pic>
        <p:nvPicPr>
          <p:cNvPr id="5" name="Picture 4" descr="HROUG_18_za slide.jpg"/>
          <p:cNvPicPr>
            <a:picLocks noChangeAspect="1"/>
          </p:cNvPicPr>
          <p:nvPr/>
        </p:nvPicPr>
        <p:blipFill>
          <a:blip r:embed="rId3" cstate="print"/>
          <a:stretch>
            <a:fillRect/>
          </a:stretch>
        </p:blipFill>
        <p:spPr>
          <a:xfrm>
            <a:off x="14020800" y="94350"/>
            <a:ext cx="520496" cy="28665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identifier groups</a:t>
            </a:r>
            <a:endParaRPr lang="en-US" dirty="0"/>
          </a:p>
        </p:txBody>
      </p:sp>
      <p:sp>
        <p:nvSpPr>
          <p:cNvPr id="4" name="Content Placeholder 3"/>
          <p:cNvSpPr>
            <a:spLocks noGrp="1"/>
          </p:cNvSpPr>
          <p:nvPr>
            <p:ph sz="half" idx="2"/>
          </p:nvPr>
        </p:nvSpPr>
        <p:spPr/>
        <p:txBody>
          <a:bodyPr/>
          <a:lstStyle/>
          <a:p>
            <a:r>
              <a:rPr lang="en-US" dirty="0" smtClean="0"/>
              <a:t>Future state</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551070" y="2090056"/>
            <a:ext cx="12480413" cy="5187142"/>
          </a:xfrm>
          <a:prstGeom prst="rect">
            <a:avLst/>
          </a:prstGeom>
          <a:noFill/>
          <a:ln w="9525">
            <a:noFill/>
            <a:miter lim="800000"/>
            <a:headEnd/>
            <a:tailEnd/>
          </a:ln>
        </p:spPr>
      </p:pic>
      <p:pic>
        <p:nvPicPr>
          <p:cNvPr id="5" name="Picture 4" descr="HROUG_18_za slide.jpg"/>
          <p:cNvPicPr>
            <a:picLocks noChangeAspect="1"/>
          </p:cNvPicPr>
          <p:nvPr/>
        </p:nvPicPr>
        <p:blipFill>
          <a:blip r:embed="rId3" cstate="print"/>
          <a:stretch>
            <a:fillRect/>
          </a:stretch>
        </p:blipFill>
        <p:spPr>
          <a:xfrm>
            <a:off x="14020800" y="94350"/>
            <a:ext cx="520496" cy="28665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SR </a:t>
            </a:r>
            <a:r>
              <a:rPr lang="sl-SI" dirty="0" err="1" smtClean="0"/>
              <a:t>Colaboration</a:t>
            </a:r>
            <a:endParaRPr lang="en-US" dirty="0"/>
          </a:p>
        </p:txBody>
      </p:sp>
      <p:sp>
        <p:nvSpPr>
          <p:cNvPr id="3" name="Content Placeholder 2"/>
          <p:cNvSpPr>
            <a:spLocks noGrp="1"/>
          </p:cNvSpPr>
          <p:nvPr>
            <p:ph sz="half" idx="1"/>
          </p:nvPr>
        </p:nvSpPr>
        <p:spPr/>
        <p:txBody>
          <a:bodyPr/>
          <a:lstStyle/>
          <a:p>
            <a:r>
              <a:rPr lang="en-US" dirty="0" smtClean="0"/>
              <a:t>Engineer Initiated Customer Collaboration</a:t>
            </a:r>
          </a:p>
          <a:p>
            <a:pPr lvl="1"/>
            <a:r>
              <a:rPr lang="en-US" dirty="0" smtClean="0"/>
              <a:t>Paradigm shift for SR collaboration with our customers leveraging Oracle Social Network</a:t>
            </a:r>
            <a:endParaRPr lang="sl-SI" dirty="0" smtClean="0"/>
          </a:p>
          <a:p>
            <a:r>
              <a:rPr lang="sl-SI" dirty="0" err="1" smtClean="0"/>
              <a:t>Workflow</a:t>
            </a:r>
            <a:endParaRPr lang="sl-SI" dirty="0" smtClean="0"/>
          </a:p>
          <a:p>
            <a:pPr lvl="1"/>
            <a:r>
              <a:rPr lang="en-US" dirty="0" smtClean="0"/>
              <a:t>Customer chooses to be available or not available for chat. This setting persists between MOS sessions.</a:t>
            </a:r>
            <a:endParaRPr lang="sl-SI" dirty="0" smtClean="0"/>
          </a:p>
          <a:p>
            <a:pPr lvl="1"/>
            <a:r>
              <a:rPr lang="en-US" dirty="0" smtClean="0"/>
              <a:t>Engineer views an SR and an indicator shows them if any of the contacts for that specific SR are online/available</a:t>
            </a:r>
            <a:endParaRPr lang="sl-SI" dirty="0" smtClean="0"/>
          </a:p>
          <a:p>
            <a:pPr lvl="1"/>
            <a:r>
              <a:rPr lang="en-US" dirty="0" smtClean="0"/>
              <a:t>Engineer initiate</a:t>
            </a:r>
            <a:r>
              <a:rPr lang="sl-SI" dirty="0" smtClean="0"/>
              <a:t>s</a:t>
            </a:r>
            <a:r>
              <a:rPr lang="en-US" dirty="0" smtClean="0"/>
              <a:t> a chat session with the primary or alternate contact or both.</a:t>
            </a:r>
            <a:endParaRPr lang="en-US" dirty="0"/>
          </a:p>
        </p:txBody>
      </p:sp>
      <p:pic>
        <p:nvPicPr>
          <p:cNvPr id="5" name="Picture 4" descr="HROUG_18_za slide.jpg"/>
          <p:cNvPicPr>
            <a:picLocks noChangeAspect="1"/>
          </p:cNvPicPr>
          <p:nvPr/>
        </p:nvPicPr>
        <p:blipFill>
          <a:blip r:embed="rId2" cstate="print"/>
          <a:stretch>
            <a:fillRect/>
          </a:stretch>
        </p:blipFill>
        <p:spPr>
          <a:xfrm>
            <a:off x="14020800" y="94350"/>
            <a:ext cx="520496" cy="28665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p:cNvSpPr>
            <a:spLocks noGrp="1"/>
          </p:cNvSpPr>
          <p:nvPr>
            <p:ph type="title"/>
          </p:nvPr>
        </p:nvSpPr>
        <p:spPr/>
        <p:txBody>
          <a:bodyPr/>
          <a:lstStyle/>
          <a:p>
            <a:r>
              <a:rPr lang="sl-SI" dirty="0" smtClean="0">
                <a:latin typeface="Arial" charset="0"/>
                <a:ea typeface="ＭＳ Ｐゴシック" pitchFamily="34" charset="-128"/>
              </a:rPr>
              <a:t>6.6</a:t>
            </a:r>
            <a:endParaRPr lang="en-US" dirty="0" smtClean="0">
              <a:latin typeface="Arial" charset="0"/>
              <a:ea typeface="ＭＳ Ｐゴシック" pitchFamily="34" charset="-128"/>
            </a:endParaRPr>
          </a:p>
        </p:txBody>
      </p:sp>
      <p:sp>
        <p:nvSpPr>
          <p:cNvPr id="4" name="Content Placeholder 3"/>
          <p:cNvSpPr>
            <a:spLocks noGrp="1"/>
          </p:cNvSpPr>
          <p:nvPr>
            <p:ph sz="half" idx="1"/>
          </p:nvPr>
        </p:nvSpPr>
        <p:spPr/>
        <p:txBody>
          <a:bodyPr/>
          <a:lstStyle/>
          <a:p>
            <a:r>
              <a:rPr lang="en-US" dirty="0" smtClean="0"/>
              <a:t>Time stamps on regions can be changed to present absolute time (May 10, 2013 8:34 AM) or relative time (+3 days ago)</a:t>
            </a:r>
          </a:p>
        </p:txBody>
      </p:sp>
      <p:pic>
        <p:nvPicPr>
          <p:cNvPr id="3074" name="Picture 2"/>
          <p:cNvPicPr>
            <a:picLocks noChangeAspect="1" noChangeArrowheads="1"/>
          </p:cNvPicPr>
          <p:nvPr/>
        </p:nvPicPr>
        <p:blipFill>
          <a:blip r:embed="rId3" cstate="print"/>
          <a:srcRect/>
          <a:stretch>
            <a:fillRect/>
          </a:stretch>
        </p:blipFill>
        <p:spPr bwMode="auto">
          <a:xfrm>
            <a:off x="4800603" y="3021987"/>
            <a:ext cx="6172198" cy="4300765"/>
          </a:xfrm>
          <a:prstGeom prst="rect">
            <a:avLst/>
          </a:prstGeom>
          <a:noFill/>
          <a:ln w="9525">
            <a:noFill/>
            <a:miter lim="800000"/>
            <a:headEnd/>
            <a:tailEnd/>
          </a:ln>
        </p:spPr>
      </p:pic>
      <p:pic>
        <p:nvPicPr>
          <p:cNvPr id="5" name="Picture 4" descr="HROUG_18_za slide.jpg"/>
          <p:cNvPicPr>
            <a:picLocks noChangeAspect="1"/>
          </p:cNvPicPr>
          <p:nvPr/>
        </p:nvPicPr>
        <p:blipFill>
          <a:blip r:embed="rId4" cstate="print"/>
          <a:stretch>
            <a:fillRect/>
          </a:stretch>
        </p:blipFill>
        <p:spPr>
          <a:xfrm>
            <a:off x="14020800" y="94350"/>
            <a:ext cx="520496" cy="286650"/>
          </a:xfrm>
          <a:prstGeom prst="rect">
            <a:avLst/>
          </a:prstGeom>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1401624" y="9"/>
            <a:ext cx="3228778" cy="739928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6304" tIns="73152" rIns="146304" bIns="73152" rtlCol="0" anchor="ctr"/>
          <a:lstStyle/>
          <a:p>
            <a:pPr algn="ctr"/>
            <a:endParaRPr lang="en-US" dirty="0"/>
          </a:p>
        </p:txBody>
      </p:sp>
      <p:sp>
        <p:nvSpPr>
          <p:cNvPr id="10" name="Content Placeholder 9"/>
          <p:cNvSpPr>
            <a:spLocks noGrp="1"/>
          </p:cNvSpPr>
          <p:nvPr>
            <p:ph sz="quarter" idx="12"/>
          </p:nvPr>
        </p:nvSpPr>
        <p:spPr>
          <a:xfrm>
            <a:off x="1085693" y="1523101"/>
            <a:ext cx="9811427" cy="5614474"/>
          </a:xfrm>
        </p:spPr>
        <p:txBody>
          <a:bodyPr/>
          <a:lstStyle/>
          <a:p>
            <a:pPr marL="457200" indent="-360680">
              <a:buSzPct val="100000"/>
            </a:pPr>
            <a:r>
              <a:rPr lang="sl-SI" sz="2900" dirty="0" smtClean="0"/>
              <a:t>Oracle Services overview</a:t>
            </a:r>
          </a:p>
          <a:p>
            <a:pPr marL="457200" indent="-360680">
              <a:buSzPct val="100000"/>
            </a:pPr>
            <a:r>
              <a:rPr lang="sl-SI" sz="2900" dirty="0" smtClean="0"/>
              <a:t>Oracle Support major functionalities</a:t>
            </a:r>
          </a:p>
          <a:p>
            <a:pPr marL="457200" indent="-360680">
              <a:buSzPct val="100000"/>
            </a:pPr>
            <a:r>
              <a:rPr lang="sl-SI" sz="2900" dirty="0" smtClean="0"/>
              <a:t>News in Oracle Support</a:t>
            </a:r>
          </a:p>
          <a:p>
            <a:pPr marL="457200" indent="-360680">
              <a:buSzPct val="100000"/>
            </a:pPr>
            <a:endParaRPr lang="en-US" sz="2900" dirty="0"/>
          </a:p>
        </p:txBody>
      </p:sp>
      <p:cxnSp>
        <p:nvCxnSpPr>
          <p:cNvPr id="15" name="Straight Connector 14"/>
          <p:cNvCxnSpPr/>
          <p:nvPr/>
        </p:nvCxnSpPr>
        <p:spPr bwMode="auto">
          <a:xfrm>
            <a:off x="8763000" y="1014984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itle 4"/>
          <p:cNvSpPr>
            <a:spLocks noGrp="1"/>
          </p:cNvSpPr>
          <p:nvPr>
            <p:ph type="title"/>
          </p:nvPr>
        </p:nvSpPr>
        <p:spPr/>
        <p:txBody>
          <a:bodyPr/>
          <a:lstStyle/>
          <a:p>
            <a:r>
              <a:rPr lang="en-US" dirty="0" smtClean="0"/>
              <a:t>Agenda</a:t>
            </a:r>
            <a:endParaRPr lang="en-US" dirty="0"/>
          </a:p>
        </p:txBody>
      </p:sp>
      <p:pic>
        <p:nvPicPr>
          <p:cNvPr id="14" name="Picture 13" descr="ph_ind_edu_006_cropped.jpg"/>
          <p:cNvPicPr>
            <a:picLocks noChangeAspect="1"/>
          </p:cNvPicPr>
          <p:nvPr/>
        </p:nvPicPr>
        <p:blipFill>
          <a:blip r:embed="rId3" cstate="print"/>
          <a:stretch>
            <a:fillRect/>
          </a:stretch>
        </p:blipFill>
        <p:spPr>
          <a:xfrm>
            <a:off x="11998706" y="1547154"/>
            <a:ext cx="2103797" cy="1362144"/>
          </a:xfrm>
          <a:prstGeom prst="rect">
            <a:avLst/>
          </a:prstGeom>
          <a:ln>
            <a:noFill/>
          </a:ln>
          <a:effectLst>
            <a:outerShdw blurRad="190500" algn="tl" rotWithShape="0">
              <a:srgbClr val="000000">
                <a:alpha val="70000"/>
              </a:srgbClr>
            </a:outerShdw>
          </a:effectLst>
        </p:spPr>
      </p:pic>
      <p:pic>
        <p:nvPicPr>
          <p:cNvPr id="16" name="Picture 15" descr="iStock_000004810087XSmall.jpg"/>
          <p:cNvPicPr>
            <a:picLocks noChangeAspect="1"/>
          </p:cNvPicPr>
          <p:nvPr/>
        </p:nvPicPr>
        <p:blipFill>
          <a:blip r:embed="rId4" cstate="print"/>
          <a:stretch>
            <a:fillRect/>
          </a:stretch>
        </p:blipFill>
        <p:spPr>
          <a:xfrm>
            <a:off x="11991107" y="4817862"/>
            <a:ext cx="2123091" cy="1375258"/>
          </a:xfrm>
          <a:prstGeom prst="rect">
            <a:avLst/>
          </a:prstGeom>
          <a:ln>
            <a:noFill/>
          </a:ln>
          <a:effectLst>
            <a:outerShdw blurRad="190500" algn="tl" rotWithShape="0">
              <a:srgbClr val="000000">
                <a:alpha val="70000"/>
              </a:srgbClr>
            </a:outerShdw>
          </a:effectLst>
        </p:spPr>
      </p:pic>
      <p:pic>
        <p:nvPicPr>
          <p:cNvPr id="17" name="Picture 16" descr="ph_ind_comm_006_cropped.jpg"/>
          <p:cNvPicPr>
            <a:picLocks noChangeAspect="1"/>
          </p:cNvPicPr>
          <p:nvPr/>
        </p:nvPicPr>
        <p:blipFill>
          <a:blip r:embed="rId5" cstate="print"/>
          <a:stretch>
            <a:fillRect/>
          </a:stretch>
        </p:blipFill>
        <p:spPr>
          <a:xfrm>
            <a:off x="12007016" y="3156436"/>
            <a:ext cx="2085254" cy="1412590"/>
          </a:xfrm>
          <a:prstGeom prst="rect">
            <a:avLst/>
          </a:prstGeom>
          <a:ln>
            <a:noFill/>
          </a:ln>
          <a:effectLst>
            <a:outerShdw blurRad="190500" algn="tl" rotWithShape="0">
              <a:srgbClr val="000000">
                <a:alpha val="70000"/>
              </a:srgbClr>
            </a:outerShdw>
          </a:effectLst>
        </p:spPr>
      </p:pic>
      <p:pic>
        <p:nvPicPr>
          <p:cNvPr id="9" name="Picture 8" descr="HROUG_18_za slide.jpg"/>
          <p:cNvPicPr>
            <a:picLocks noChangeAspect="1"/>
          </p:cNvPicPr>
          <p:nvPr/>
        </p:nvPicPr>
        <p:blipFill>
          <a:blip r:embed="rId6" cstate="print"/>
          <a:stretch>
            <a:fillRect/>
          </a:stretch>
        </p:blipFill>
        <p:spPr>
          <a:xfrm>
            <a:off x="14020800" y="94350"/>
            <a:ext cx="520496" cy="286650"/>
          </a:xfrm>
          <a:prstGeom prst="rect">
            <a:avLst/>
          </a:prstGeom>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p:cNvSpPr>
            <a:spLocks noGrp="1"/>
          </p:cNvSpPr>
          <p:nvPr>
            <p:ph type="title"/>
          </p:nvPr>
        </p:nvSpPr>
        <p:spPr/>
        <p:txBody>
          <a:bodyPr/>
          <a:lstStyle/>
          <a:p>
            <a:r>
              <a:rPr lang="sl-SI" dirty="0" smtClean="0">
                <a:latin typeface="Arial" charset="0"/>
                <a:ea typeface="ＭＳ Ｐゴシック" pitchFamily="34" charset="-128"/>
              </a:rPr>
              <a:t>6.7</a:t>
            </a:r>
            <a:endParaRPr lang="en-US" dirty="0" smtClean="0">
              <a:latin typeface="Arial" charset="0"/>
              <a:ea typeface="ＭＳ Ｐゴシック" pitchFamily="34" charset="-128"/>
            </a:endParaRPr>
          </a:p>
        </p:txBody>
      </p:sp>
      <p:sp>
        <p:nvSpPr>
          <p:cNvPr id="4" name="Content Placeholder 3"/>
          <p:cNvSpPr>
            <a:spLocks noGrp="1"/>
          </p:cNvSpPr>
          <p:nvPr>
            <p:ph sz="half" idx="1"/>
          </p:nvPr>
        </p:nvSpPr>
        <p:spPr/>
        <p:txBody>
          <a:bodyPr/>
          <a:lstStyle/>
          <a:p>
            <a:r>
              <a:rPr lang="en-US" dirty="0" smtClean="0"/>
              <a:t>Critical System</a:t>
            </a:r>
            <a:r>
              <a:rPr lang="sl-SI" dirty="0" smtClean="0"/>
              <a:t>s</a:t>
            </a:r>
          </a:p>
          <a:p>
            <a:pPr lvl="1"/>
            <a:r>
              <a:rPr lang="en-US" dirty="0" smtClean="0"/>
              <a:t>Customers can identify Support Identifier Groups that contain critical systems</a:t>
            </a:r>
            <a:endParaRPr lang="sl-SI" dirty="0" smtClean="0"/>
          </a:p>
          <a:p>
            <a:pPr lvl="1"/>
            <a:r>
              <a:rPr lang="en-US" dirty="0" smtClean="0"/>
              <a:t>SRs created with the SIG will be identified as critical systems</a:t>
            </a:r>
            <a:endParaRPr lang="sl-SI" dirty="0" smtClean="0"/>
          </a:p>
          <a:p>
            <a:pPr lvl="1"/>
            <a:r>
              <a:rPr lang="en-US" dirty="0" smtClean="0"/>
              <a:t>Oracle is aware of the SRs that impact their critical system</a:t>
            </a:r>
          </a:p>
        </p:txBody>
      </p:sp>
      <p:pic>
        <p:nvPicPr>
          <p:cNvPr id="2050" name="Picture 2"/>
          <p:cNvPicPr>
            <a:picLocks noChangeAspect="1" noChangeArrowheads="1"/>
          </p:cNvPicPr>
          <p:nvPr/>
        </p:nvPicPr>
        <p:blipFill>
          <a:blip r:embed="rId3" cstate="print"/>
          <a:srcRect/>
          <a:stretch>
            <a:fillRect/>
          </a:stretch>
        </p:blipFill>
        <p:spPr bwMode="auto">
          <a:xfrm>
            <a:off x="1783080" y="4861560"/>
            <a:ext cx="10972800" cy="2407920"/>
          </a:xfrm>
          <a:prstGeom prst="rect">
            <a:avLst/>
          </a:prstGeom>
          <a:noFill/>
          <a:ln w="9525">
            <a:noFill/>
            <a:miter lim="800000"/>
            <a:headEnd/>
            <a:tailEnd/>
          </a:ln>
        </p:spPr>
      </p:pic>
      <p:pic>
        <p:nvPicPr>
          <p:cNvPr id="5" name="Picture 4" descr="HROUG_18_za slide.jpg"/>
          <p:cNvPicPr>
            <a:picLocks noChangeAspect="1"/>
          </p:cNvPicPr>
          <p:nvPr/>
        </p:nvPicPr>
        <p:blipFill>
          <a:blip r:embed="rId4" cstate="print"/>
          <a:stretch>
            <a:fillRect/>
          </a:stretch>
        </p:blipFill>
        <p:spPr>
          <a:xfrm>
            <a:off x="14020800" y="94350"/>
            <a:ext cx="520496" cy="286650"/>
          </a:xfrm>
          <a:prstGeom prst="rect">
            <a:avLst/>
          </a:prstGeom>
        </p:spPr>
      </p:pic>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expect in future</a:t>
            </a:r>
            <a:endParaRPr lang="en-US" dirty="0"/>
          </a:p>
        </p:txBody>
      </p:sp>
      <p:sp>
        <p:nvSpPr>
          <p:cNvPr id="3" name="Content Placeholder 2"/>
          <p:cNvSpPr>
            <a:spLocks noGrp="1"/>
          </p:cNvSpPr>
          <p:nvPr>
            <p:ph sz="half" idx="1"/>
          </p:nvPr>
        </p:nvSpPr>
        <p:spPr/>
        <p:txBody>
          <a:bodyPr/>
          <a:lstStyle/>
          <a:p>
            <a:r>
              <a:rPr lang="sl-SI" dirty="0" err="1" smtClean="0"/>
              <a:t>Info</a:t>
            </a:r>
            <a:r>
              <a:rPr lang="sl-SI" dirty="0" smtClean="0"/>
              <a:t> not </a:t>
            </a:r>
            <a:r>
              <a:rPr lang="sl-SI" dirty="0" err="1" smtClean="0"/>
              <a:t>available</a:t>
            </a:r>
            <a:endParaRPr lang="en-US" dirty="0"/>
          </a:p>
        </p:txBody>
      </p:sp>
      <p:pic>
        <p:nvPicPr>
          <p:cNvPr id="4" name="Picture 3" descr="HROUG_18_za slide.jpg"/>
          <p:cNvPicPr>
            <a:picLocks noChangeAspect="1"/>
          </p:cNvPicPr>
          <p:nvPr/>
        </p:nvPicPr>
        <p:blipFill>
          <a:blip r:embed="rId2" cstate="print"/>
          <a:stretch>
            <a:fillRect/>
          </a:stretch>
        </p:blipFill>
        <p:spPr>
          <a:xfrm>
            <a:off x="14020800" y="94350"/>
            <a:ext cx="520496" cy="28665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white">
          <a:xfrm>
            <a:off x="0" y="5"/>
            <a:ext cx="14630400" cy="6221730"/>
          </a:xfrm>
          <a:prstGeom prst="rect">
            <a:avLst/>
          </a:prstGeom>
          <a:solidFill>
            <a:schemeClr val="bg1"/>
          </a:solidFill>
          <a:ln w="9525">
            <a:noFill/>
            <a:miter lim="800000"/>
            <a:headEnd/>
            <a:tailEnd/>
          </a:ln>
        </p:spPr>
        <p:txBody>
          <a:bodyPr wrap="none" lIns="123635" tIns="61821" rIns="123635" bIns="61821" anchor="ctr"/>
          <a:lstStyle/>
          <a:p>
            <a:endParaRPr lang="en-US" dirty="0"/>
          </a:p>
        </p:txBody>
      </p:sp>
      <p:sp>
        <p:nvSpPr>
          <p:cNvPr id="45059" name="Rectangle 3"/>
          <p:cNvSpPr>
            <a:spLocks noChangeArrowheads="1"/>
          </p:cNvSpPr>
          <p:nvPr/>
        </p:nvSpPr>
        <p:spPr bwMode="auto">
          <a:xfrm>
            <a:off x="0" y="7406640"/>
            <a:ext cx="14630400" cy="365760"/>
          </a:xfrm>
          <a:prstGeom prst="rect">
            <a:avLst/>
          </a:prstGeom>
          <a:noFill/>
          <a:ln w="9525">
            <a:noFill/>
            <a:miter lim="800000"/>
            <a:headEnd type="none" w="sm" len="sm"/>
            <a:tailEnd type="none" w="sm" len="sm"/>
          </a:ln>
        </p:spPr>
        <p:txBody>
          <a:bodyPr wrap="none" lIns="122786" tIns="61394" rIns="122786" bIns="61394" anchor="ctr"/>
          <a:lstStyle/>
          <a:p>
            <a:endParaRPr lang="en-US" dirty="0"/>
          </a:p>
        </p:txBody>
      </p:sp>
      <p:pic>
        <p:nvPicPr>
          <p:cNvPr id="45060" name="Picture 13" descr="H&amp;S_485.png"/>
          <p:cNvPicPr>
            <a:picLocks noChangeAspect="1"/>
          </p:cNvPicPr>
          <p:nvPr/>
        </p:nvPicPr>
        <p:blipFill>
          <a:blip r:embed="rId3" cstate="print"/>
          <a:srcRect/>
          <a:stretch>
            <a:fillRect/>
          </a:stretch>
        </p:blipFill>
        <p:spPr bwMode="auto">
          <a:xfrm>
            <a:off x="767080" y="1417345"/>
            <a:ext cx="13096240" cy="4762501"/>
          </a:xfrm>
          <a:prstGeom prst="rect">
            <a:avLst/>
          </a:prstGeom>
          <a:noFill/>
          <a:ln w="9525">
            <a:noFill/>
            <a:miter lim="800000"/>
            <a:headEnd/>
            <a:tailEnd/>
          </a:ln>
        </p:spPr>
      </p:pic>
      <p:pic>
        <p:nvPicPr>
          <p:cNvPr id="5" name="Picture 4" descr="HROUG_18_za slide.jpg"/>
          <p:cNvPicPr>
            <a:picLocks noChangeAspect="1"/>
          </p:cNvPicPr>
          <p:nvPr/>
        </p:nvPicPr>
        <p:blipFill>
          <a:blip r:embed="rId4" cstate="print"/>
          <a:stretch>
            <a:fillRect/>
          </a:stretch>
        </p:blipFill>
        <p:spPr>
          <a:xfrm>
            <a:off x="14020800" y="94350"/>
            <a:ext cx="520496" cy="286650"/>
          </a:xfrm>
          <a:prstGeom prst="rect">
            <a:avLst/>
          </a:prstGeom>
        </p:spPr>
      </p:pic>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0" y="0"/>
            <a:ext cx="14630400" cy="8229600"/>
          </a:xfrm>
          <a:prstGeom prst="rect">
            <a:avLst/>
          </a:prstGeom>
          <a:solidFill>
            <a:schemeClr val="bg1"/>
          </a:solidFill>
          <a:ln w="9525">
            <a:noFill/>
            <a:miter lim="800000"/>
            <a:headEnd/>
            <a:tailEnd/>
          </a:ln>
        </p:spPr>
        <p:txBody>
          <a:bodyPr wrap="none" lIns="164795" tIns="82398" rIns="164795" bIns="82398" anchor="ctr"/>
          <a:lstStyle/>
          <a:p>
            <a:endParaRPr lang="en-US" dirty="0"/>
          </a:p>
        </p:txBody>
      </p:sp>
      <p:sp>
        <p:nvSpPr>
          <p:cNvPr id="47107" name="Rectangle 3"/>
          <p:cNvSpPr>
            <a:spLocks noChangeArrowheads="1"/>
          </p:cNvSpPr>
          <p:nvPr/>
        </p:nvSpPr>
        <p:spPr bwMode="auto">
          <a:xfrm>
            <a:off x="0" y="7406640"/>
            <a:ext cx="14630400" cy="365760"/>
          </a:xfrm>
          <a:prstGeom prst="rect">
            <a:avLst/>
          </a:prstGeom>
          <a:noFill/>
          <a:ln w="9525">
            <a:noFill/>
            <a:miter lim="800000"/>
            <a:headEnd type="none" w="sm" len="sm"/>
            <a:tailEnd type="none" w="sm" len="sm"/>
          </a:ln>
        </p:spPr>
        <p:txBody>
          <a:bodyPr wrap="none" lIns="163662" tIns="81829" rIns="163662" bIns="81829" anchor="ctr"/>
          <a:lstStyle/>
          <a:p>
            <a:endParaRPr lang="en-US" dirty="0"/>
          </a:p>
        </p:txBody>
      </p:sp>
      <p:pic>
        <p:nvPicPr>
          <p:cNvPr id="5" name="Picture 29"/>
          <p:cNvPicPr>
            <a:picLocks noChangeAspect="1" noChangeArrowheads="1"/>
          </p:cNvPicPr>
          <p:nvPr/>
        </p:nvPicPr>
        <p:blipFill>
          <a:blip r:embed="rId3" cstate="print"/>
          <a:srcRect/>
          <a:stretch>
            <a:fillRect/>
          </a:stretch>
        </p:blipFill>
        <p:spPr bwMode="auto">
          <a:xfrm>
            <a:off x="2291080" y="3486170"/>
            <a:ext cx="10048240" cy="1257301"/>
          </a:xfrm>
          <a:prstGeom prst="rect">
            <a:avLst/>
          </a:prstGeom>
          <a:noFill/>
          <a:ln w="9525">
            <a:noFill/>
            <a:miter lim="800000"/>
            <a:headEnd/>
            <a:tailEnd/>
          </a:ln>
        </p:spPr>
      </p:pic>
      <p:sp>
        <p:nvSpPr>
          <p:cNvPr id="7" name="TextBox 4"/>
          <p:cNvSpPr txBox="1">
            <a:spLocks noChangeArrowheads="1"/>
          </p:cNvSpPr>
          <p:nvPr/>
        </p:nvSpPr>
        <p:spPr bwMode="auto">
          <a:xfrm>
            <a:off x="3810000" y="5027186"/>
            <a:ext cx="5943600" cy="840197"/>
          </a:xfrm>
          <a:prstGeom prst="rect">
            <a:avLst/>
          </a:prstGeom>
          <a:noFill/>
          <a:ln w="9525">
            <a:noFill/>
            <a:miter lim="800000"/>
            <a:headEnd/>
            <a:tailEnd/>
          </a:ln>
        </p:spPr>
        <p:txBody>
          <a:bodyPr wrap="square" lIns="91410" tIns="45702" rIns="91410" bIns="45702">
            <a:spAutoFit/>
          </a:bodyPr>
          <a:lstStyle/>
          <a:p>
            <a:pPr algn="ctr">
              <a:lnSpc>
                <a:spcPct val="90000"/>
              </a:lnSpc>
              <a:spcBef>
                <a:spcPct val="50000"/>
              </a:spcBef>
              <a:buClr>
                <a:schemeClr val="accent1"/>
              </a:buClr>
            </a:pPr>
            <a:r>
              <a:rPr lang="en-US" sz="5400" b="1" dirty="0">
                <a:solidFill>
                  <a:srgbClr val="FF0000"/>
                </a:solidFill>
              </a:rPr>
              <a:t>oracle.com/support</a:t>
            </a:r>
          </a:p>
        </p:txBody>
      </p:sp>
      <p:pic>
        <p:nvPicPr>
          <p:cNvPr id="6" name="Picture 5" descr="HROUG_18_za slide.jpg"/>
          <p:cNvPicPr>
            <a:picLocks noChangeAspect="1"/>
          </p:cNvPicPr>
          <p:nvPr/>
        </p:nvPicPr>
        <p:blipFill>
          <a:blip r:embed="rId4" cstate="print"/>
          <a:stretch>
            <a:fillRect/>
          </a:stretch>
        </p:blipFill>
        <p:spPr>
          <a:xfrm>
            <a:off x="14020800" y="94350"/>
            <a:ext cx="520496" cy="286650"/>
          </a:xfrm>
          <a:prstGeom prst="rect">
            <a:avLst/>
          </a:prstGeom>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Image6.png"/>
          <p:cNvPicPr>
            <a:picLocks noChangeAspect="1"/>
          </p:cNvPicPr>
          <p:nvPr/>
        </p:nvPicPr>
        <p:blipFill>
          <a:blip r:embed="rId3" cstate="print"/>
          <a:stretch>
            <a:fillRect/>
          </a:stretch>
        </p:blipFill>
        <p:spPr>
          <a:xfrm>
            <a:off x="6278285" y="0"/>
            <a:ext cx="8352115" cy="7464973"/>
          </a:xfrm>
          <a:prstGeom prst="rect">
            <a:avLst/>
          </a:prstGeom>
        </p:spPr>
      </p:pic>
      <p:sp>
        <p:nvSpPr>
          <p:cNvPr id="28680" name="Rectangle 8"/>
          <p:cNvSpPr>
            <a:spLocks noGrp="1" noChangeArrowheads="1"/>
          </p:cNvSpPr>
          <p:nvPr>
            <p:ph type="title"/>
          </p:nvPr>
        </p:nvSpPr>
        <p:spPr/>
        <p:txBody>
          <a:bodyPr/>
          <a:lstStyle/>
          <a:p>
            <a:r>
              <a:rPr lang="en-US" dirty="0" smtClean="0"/>
              <a:t>Oracle Lifecycle Services</a:t>
            </a:r>
          </a:p>
        </p:txBody>
      </p:sp>
      <p:grpSp>
        <p:nvGrpSpPr>
          <p:cNvPr id="2" name="Group 24"/>
          <p:cNvGrpSpPr/>
          <p:nvPr/>
        </p:nvGrpSpPr>
        <p:grpSpPr>
          <a:xfrm>
            <a:off x="1303106" y="1463042"/>
            <a:ext cx="10044546" cy="5549944"/>
            <a:chOff x="814440" y="914400"/>
            <a:chExt cx="6277841" cy="3468715"/>
          </a:xfrm>
        </p:grpSpPr>
        <p:grpSp>
          <p:nvGrpSpPr>
            <p:cNvPr id="3" name="Group 29"/>
            <p:cNvGrpSpPr/>
            <p:nvPr/>
          </p:nvGrpSpPr>
          <p:grpSpPr>
            <a:xfrm>
              <a:off x="814440" y="1635275"/>
              <a:ext cx="1741336" cy="585216"/>
              <a:chOff x="4516341" y="922512"/>
              <a:chExt cx="1741336" cy="585216"/>
            </a:xfrm>
          </p:grpSpPr>
          <p:sp>
            <p:nvSpPr>
              <p:cNvPr id="31" name="Rectangle 30"/>
              <p:cNvSpPr/>
              <p:nvPr/>
            </p:nvSpPr>
            <p:spPr>
              <a:xfrm>
                <a:off x="4516341" y="922512"/>
                <a:ext cx="1741336" cy="585216"/>
              </a:xfrm>
              <a:prstGeom prst="rect">
                <a:avLst/>
              </a:prstGeom>
              <a:solidFill>
                <a:schemeClr val="bg1"/>
              </a:solidFill>
              <a:ln>
                <a:noFill/>
              </a:ln>
              <a:effectLst>
                <a:outerShdw blurRad="1016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smtClean="0">
                  <a:solidFill>
                    <a:schemeClr val="tx1"/>
                  </a:solidFill>
                  <a:latin typeface="Arial" pitchFamily="34" charset="0"/>
                  <a:cs typeface="Arial" pitchFamily="34" charset="0"/>
                </a:endParaRPr>
              </a:p>
            </p:txBody>
          </p:sp>
          <p:pic>
            <p:nvPicPr>
              <p:cNvPr id="32" name="Picture 31" descr="Sublogo-Oracle-consulting.png"/>
              <p:cNvPicPr>
                <a:picLocks noChangeAspect="1"/>
              </p:cNvPicPr>
              <p:nvPr/>
            </p:nvPicPr>
            <p:blipFill>
              <a:blip r:embed="rId4" cstate="print"/>
              <a:stretch>
                <a:fillRect/>
              </a:stretch>
            </p:blipFill>
            <p:spPr>
              <a:xfrm>
                <a:off x="4647631" y="978519"/>
                <a:ext cx="1478756" cy="473201"/>
              </a:xfrm>
              <a:prstGeom prst="rect">
                <a:avLst/>
              </a:prstGeom>
              <a:noFill/>
              <a:ln>
                <a:noFill/>
              </a:ln>
            </p:spPr>
          </p:pic>
        </p:grpSp>
        <p:grpSp>
          <p:nvGrpSpPr>
            <p:cNvPr id="4" name="Group 32"/>
            <p:cNvGrpSpPr/>
            <p:nvPr/>
          </p:nvGrpSpPr>
          <p:grpSpPr>
            <a:xfrm>
              <a:off x="814440" y="3077025"/>
              <a:ext cx="1741336" cy="585216"/>
              <a:chOff x="4516341" y="922512"/>
              <a:chExt cx="1741336" cy="585216"/>
            </a:xfrm>
          </p:grpSpPr>
          <p:sp>
            <p:nvSpPr>
              <p:cNvPr id="34" name="Rectangle 33"/>
              <p:cNvSpPr/>
              <p:nvPr/>
            </p:nvSpPr>
            <p:spPr>
              <a:xfrm>
                <a:off x="4516341" y="922512"/>
                <a:ext cx="1741336" cy="585216"/>
              </a:xfrm>
              <a:prstGeom prst="rect">
                <a:avLst/>
              </a:prstGeom>
              <a:solidFill>
                <a:schemeClr val="bg1"/>
              </a:solidFill>
              <a:ln>
                <a:noFill/>
              </a:ln>
              <a:effectLst>
                <a:outerShdw blurRad="1016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smtClean="0">
                  <a:solidFill>
                    <a:schemeClr val="tx1"/>
                  </a:solidFill>
                  <a:latin typeface="Arial" pitchFamily="34" charset="0"/>
                  <a:cs typeface="Arial" pitchFamily="34" charset="0"/>
                </a:endParaRPr>
              </a:p>
            </p:txBody>
          </p:sp>
          <p:pic>
            <p:nvPicPr>
              <p:cNvPr id="35" name="Picture 34" descr="Sublogo-Oracle-consulting.png"/>
              <p:cNvPicPr>
                <a:picLocks noChangeAspect="1"/>
              </p:cNvPicPr>
              <p:nvPr/>
            </p:nvPicPr>
            <p:blipFill>
              <a:blip r:embed="rId5" cstate="print"/>
              <a:stretch>
                <a:fillRect/>
              </a:stretch>
            </p:blipFill>
            <p:spPr>
              <a:xfrm>
                <a:off x="4647632" y="978519"/>
                <a:ext cx="1478753" cy="473201"/>
              </a:xfrm>
              <a:prstGeom prst="rect">
                <a:avLst/>
              </a:prstGeom>
              <a:noFill/>
              <a:ln>
                <a:noFill/>
              </a:ln>
            </p:spPr>
          </p:pic>
        </p:grpSp>
        <p:sp>
          <p:nvSpPr>
            <p:cNvPr id="37" name="Rectangle 36"/>
            <p:cNvSpPr/>
            <p:nvPr/>
          </p:nvSpPr>
          <p:spPr>
            <a:xfrm>
              <a:off x="814440" y="3797899"/>
              <a:ext cx="1741336" cy="585216"/>
            </a:xfrm>
            <a:prstGeom prst="rect">
              <a:avLst/>
            </a:prstGeom>
            <a:solidFill>
              <a:schemeClr val="bg1"/>
            </a:solidFill>
            <a:ln>
              <a:noFill/>
            </a:ln>
            <a:effectLst>
              <a:outerShdw blurRad="1016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smtClean="0">
                <a:solidFill>
                  <a:schemeClr val="tx1"/>
                </a:solidFill>
                <a:latin typeface="Arial" pitchFamily="34" charset="0"/>
                <a:cs typeface="Arial" pitchFamily="34" charset="0"/>
              </a:endParaRPr>
            </a:p>
          </p:txBody>
        </p:sp>
        <p:sp>
          <p:nvSpPr>
            <p:cNvPr id="20" name="Rectangle 19"/>
            <p:cNvSpPr/>
            <p:nvPr/>
          </p:nvSpPr>
          <p:spPr>
            <a:xfrm>
              <a:off x="2555777" y="914400"/>
              <a:ext cx="4536504" cy="587229"/>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0" scaled="1"/>
              <a:tileRect/>
            </a:gradFill>
            <a:ln>
              <a:noFill/>
            </a:ln>
            <a:effectLst>
              <a:outerShdw blurRad="1270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0" rIns="0" bIns="0" rtlCol="0" anchor="ctr" anchorCtr="0"/>
            <a:lstStyle/>
            <a:p>
              <a:pPr lvl="0">
                <a:lnSpc>
                  <a:spcPct val="90000"/>
                </a:lnSpc>
                <a:spcBef>
                  <a:spcPct val="50000"/>
                </a:spcBef>
                <a:buClr>
                  <a:srgbClr val="FD0000"/>
                </a:buClr>
              </a:pPr>
              <a:r>
                <a:rPr lang="en-US" b="1" dirty="0" smtClean="0">
                  <a:solidFill>
                    <a:srgbClr val="FFFFFF"/>
                  </a:solidFill>
                  <a:latin typeface="Arial" charset="0"/>
                  <a:ea typeface="ＭＳ Ｐゴシック" pitchFamily="29" charset="-128"/>
                  <a:cs typeface="Arial" charset="0"/>
                </a:rPr>
                <a:t>Transforming your Business</a:t>
              </a:r>
              <a:br>
                <a:rPr lang="en-US" b="1" dirty="0" smtClean="0">
                  <a:solidFill>
                    <a:srgbClr val="FFFFFF"/>
                  </a:solidFill>
                  <a:latin typeface="Arial" charset="0"/>
                  <a:ea typeface="ＭＳ Ｐゴシック" pitchFamily="29" charset="-128"/>
                  <a:cs typeface="Arial" charset="0"/>
                </a:rPr>
              </a:br>
              <a:r>
                <a:rPr lang="en-US" b="1" dirty="0" smtClean="0">
                  <a:solidFill>
                    <a:srgbClr val="FFFFFF"/>
                  </a:solidFill>
                  <a:latin typeface="Arial" charset="0"/>
                  <a:ea typeface="ＭＳ Ｐゴシック" pitchFamily="29" charset="-128"/>
                  <a:cs typeface="Arial" charset="0"/>
                </a:rPr>
                <a:t>Using Oracle Solutions</a:t>
              </a:r>
              <a:endParaRPr lang="en-US" b="1" dirty="0">
                <a:solidFill>
                  <a:srgbClr val="FFFFFF"/>
                </a:solidFill>
                <a:latin typeface="Arial" charset="0"/>
                <a:ea typeface="ＭＳ Ｐゴシック" pitchFamily="29" charset="-128"/>
                <a:cs typeface="Arial" charset="0"/>
              </a:endParaRPr>
            </a:p>
          </p:txBody>
        </p:sp>
        <p:sp>
          <p:nvSpPr>
            <p:cNvPr id="21" name="Rectangle 20"/>
            <p:cNvSpPr/>
            <p:nvPr/>
          </p:nvSpPr>
          <p:spPr>
            <a:xfrm>
              <a:off x="2555777" y="1634771"/>
              <a:ext cx="4536504" cy="587229"/>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0" scaled="1"/>
              <a:tileRect/>
            </a:gradFill>
            <a:ln>
              <a:noFill/>
            </a:ln>
            <a:effectLst>
              <a:outerShdw blurRad="1270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0" rIns="0" bIns="0" rtlCol="0" anchor="ctr" anchorCtr="0"/>
            <a:lstStyle/>
            <a:p>
              <a:pPr>
                <a:lnSpc>
                  <a:spcPct val="90000"/>
                </a:lnSpc>
                <a:spcBef>
                  <a:spcPct val="50000"/>
                </a:spcBef>
                <a:buClr>
                  <a:srgbClr val="FD0000"/>
                </a:buClr>
              </a:pPr>
              <a:r>
                <a:rPr lang="en-US" b="1" dirty="0" smtClean="0">
                  <a:solidFill>
                    <a:srgbClr val="FFFFFF"/>
                  </a:solidFill>
                  <a:latin typeface="Arial" charset="0"/>
                  <a:ea typeface="ＭＳ Ｐゴシック" pitchFamily="29" charset="-128"/>
                  <a:cs typeface="Arial" charset="0"/>
                  <a:sym typeface="Arial" charset="0"/>
                </a:rPr>
                <a:t>Complete Support for Oracle Software, Hardware, Engineered Systems</a:t>
              </a:r>
            </a:p>
          </p:txBody>
        </p:sp>
        <p:sp>
          <p:nvSpPr>
            <p:cNvPr id="22" name="Rectangle 21"/>
            <p:cNvSpPr/>
            <p:nvPr/>
          </p:nvSpPr>
          <p:spPr>
            <a:xfrm>
              <a:off x="2555777" y="2355142"/>
              <a:ext cx="4536504" cy="587229"/>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0" scaled="1"/>
              <a:tileRect/>
            </a:gradFill>
            <a:ln>
              <a:noFill/>
            </a:ln>
            <a:effectLst>
              <a:outerShdw blurRad="1270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0" rIns="0" bIns="0" rtlCol="0" anchor="ctr" anchorCtr="0"/>
            <a:lstStyle/>
            <a:p>
              <a:pPr>
                <a:lnSpc>
                  <a:spcPct val="90000"/>
                </a:lnSpc>
                <a:spcBef>
                  <a:spcPct val="50000"/>
                </a:spcBef>
                <a:buClr>
                  <a:srgbClr val="FD0000"/>
                </a:buClr>
              </a:pPr>
              <a:r>
                <a:rPr lang="en-US" b="1" dirty="0" smtClean="0">
                  <a:solidFill>
                    <a:srgbClr val="FFFFFF"/>
                  </a:solidFill>
                  <a:latin typeface="Arial" charset="0"/>
                  <a:ea typeface="ＭＳ Ｐゴシック" pitchFamily="29" charset="-128"/>
                  <a:cs typeface="Arial" charset="0"/>
                </a:rPr>
                <a:t>Mission Critical Support Services for All</a:t>
              </a:r>
              <a:br>
                <a:rPr lang="en-US" b="1" dirty="0" smtClean="0">
                  <a:solidFill>
                    <a:srgbClr val="FFFFFF"/>
                  </a:solidFill>
                  <a:latin typeface="Arial" charset="0"/>
                  <a:ea typeface="ＭＳ Ｐゴシック" pitchFamily="29" charset="-128"/>
                  <a:cs typeface="Arial" charset="0"/>
                </a:rPr>
              </a:br>
              <a:r>
                <a:rPr lang="en-US" b="1" dirty="0" smtClean="0">
                  <a:solidFill>
                    <a:srgbClr val="FFFFFF"/>
                  </a:solidFill>
                  <a:latin typeface="Arial" charset="0"/>
                  <a:ea typeface="ＭＳ Ｐゴシック" pitchFamily="29" charset="-128"/>
                  <a:cs typeface="Arial" charset="0"/>
                </a:rPr>
                <a:t>Oracle Applications and Technologies</a:t>
              </a:r>
            </a:p>
          </p:txBody>
        </p:sp>
        <p:sp>
          <p:nvSpPr>
            <p:cNvPr id="23" name="Rectangle 22"/>
            <p:cNvSpPr/>
            <p:nvPr/>
          </p:nvSpPr>
          <p:spPr>
            <a:xfrm>
              <a:off x="2555777" y="3075513"/>
              <a:ext cx="4536504" cy="587229"/>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0" scaled="1"/>
              <a:tileRect/>
            </a:gradFill>
            <a:ln>
              <a:noFill/>
            </a:ln>
            <a:effectLst>
              <a:outerShdw blurRad="1270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0" rIns="0" bIns="0" rtlCol="0" anchor="ctr" anchorCtr="0"/>
            <a:lstStyle/>
            <a:p>
              <a:pPr>
                <a:lnSpc>
                  <a:spcPct val="90000"/>
                </a:lnSpc>
                <a:spcBef>
                  <a:spcPct val="50000"/>
                </a:spcBef>
                <a:buClr>
                  <a:srgbClr val="FD0000"/>
                </a:buClr>
              </a:pPr>
              <a:r>
                <a:rPr lang="en-US" b="1" dirty="0" smtClean="0">
                  <a:solidFill>
                    <a:srgbClr val="FFFFFF"/>
                  </a:solidFill>
                  <a:latin typeface="Arial" charset="0"/>
                  <a:ea typeface="ＭＳ Ｐゴシック" pitchFamily="29" charset="-128"/>
                  <a:cs typeface="Arial" charset="0"/>
                  <a:sym typeface="Arial" charset="0"/>
                </a:rPr>
                <a:t>Your Complete Training Source for</a:t>
              </a:r>
              <a:br>
                <a:rPr lang="en-US" b="1" dirty="0" smtClean="0">
                  <a:solidFill>
                    <a:srgbClr val="FFFFFF"/>
                  </a:solidFill>
                  <a:latin typeface="Arial" charset="0"/>
                  <a:ea typeface="ＭＳ Ｐゴシック" pitchFamily="29" charset="-128"/>
                  <a:cs typeface="Arial" charset="0"/>
                  <a:sym typeface="Arial" charset="0"/>
                </a:rPr>
              </a:br>
              <a:r>
                <a:rPr lang="en-US" b="1" dirty="0" smtClean="0">
                  <a:solidFill>
                    <a:srgbClr val="FFFFFF"/>
                  </a:solidFill>
                  <a:latin typeface="Arial" charset="0"/>
                  <a:ea typeface="ＭＳ Ｐゴシック" pitchFamily="29" charset="-128"/>
                  <a:cs typeface="Arial" charset="0"/>
                  <a:sym typeface="Arial" charset="0"/>
                </a:rPr>
                <a:t>Oracle Software and Hardware</a:t>
              </a:r>
            </a:p>
          </p:txBody>
        </p:sp>
        <p:sp>
          <p:nvSpPr>
            <p:cNvPr id="24" name="Rectangle 23"/>
            <p:cNvSpPr/>
            <p:nvPr/>
          </p:nvSpPr>
          <p:spPr>
            <a:xfrm>
              <a:off x="2555777" y="3795886"/>
              <a:ext cx="4536504" cy="587229"/>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0" scaled="1"/>
              <a:tileRect/>
            </a:gradFill>
            <a:ln>
              <a:noFill/>
            </a:ln>
            <a:effectLst>
              <a:outerShdw blurRad="1270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0" rIns="0" bIns="0" rtlCol="0" anchor="ctr" anchorCtr="0"/>
            <a:lstStyle/>
            <a:p>
              <a:pPr>
                <a:lnSpc>
                  <a:spcPct val="90000"/>
                </a:lnSpc>
                <a:spcBef>
                  <a:spcPct val="50000"/>
                </a:spcBef>
                <a:buClr>
                  <a:srgbClr val="FD0000"/>
                </a:buClr>
              </a:pPr>
              <a:r>
                <a:rPr lang="en-US" b="1" dirty="0" smtClean="0">
                  <a:solidFill>
                    <a:srgbClr val="FFFFFF"/>
                  </a:solidFill>
                  <a:latin typeface="Arial" charset="0"/>
                  <a:ea typeface="ＭＳ Ｐゴシック" pitchFamily="29" charset="-128"/>
                  <a:cs typeface="Arial" charset="0"/>
                </a:rPr>
                <a:t>The Power of Oracle in the Cloud</a:t>
              </a:r>
            </a:p>
          </p:txBody>
        </p:sp>
        <p:grpSp>
          <p:nvGrpSpPr>
            <p:cNvPr id="6" name="Group 17"/>
            <p:cNvGrpSpPr/>
            <p:nvPr/>
          </p:nvGrpSpPr>
          <p:grpSpPr>
            <a:xfrm>
              <a:off x="814440" y="914400"/>
              <a:ext cx="1741336" cy="585216"/>
              <a:chOff x="4516341" y="922512"/>
              <a:chExt cx="1741336" cy="585216"/>
            </a:xfrm>
          </p:grpSpPr>
          <p:sp>
            <p:nvSpPr>
              <p:cNvPr id="16" name="Rectangle 15"/>
              <p:cNvSpPr/>
              <p:nvPr/>
            </p:nvSpPr>
            <p:spPr>
              <a:xfrm>
                <a:off x="4516341" y="922512"/>
                <a:ext cx="1741336" cy="585216"/>
              </a:xfrm>
              <a:prstGeom prst="rect">
                <a:avLst/>
              </a:prstGeom>
              <a:solidFill>
                <a:schemeClr val="bg1"/>
              </a:solidFill>
              <a:ln>
                <a:noFill/>
              </a:ln>
              <a:effectLst>
                <a:outerShdw blurRad="1016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smtClean="0">
                  <a:solidFill>
                    <a:schemeClr val="tx1"/>
                  </a:solidFill>
                  <a:latin typeface="Arial" pitchFamily="34" charset="0"/>
                  <a:cs typeface="Arial" pitchFamily="34" charset="0"/>
                </a:endParaRPr>
              </a:p>
            </p:txBody>
          </p:sp>
          <p:pic>
            <p:nvPicPr>
              <p:cNvPr id="17" name="Picture 16" descr="Sublogo-Oracle-consulting.png"/>
              <p:cNvPicPr>
                <a:picLocks noChangeAspect="1"/>
              </p:cNvPicPr>
              <p:nvPr/>
            </p:nvPicPr>
            <p:blipFill>
              <a:blip r:embed="rId6" cstate="print"/>
              <a:stretch>
                <a:fillRect/>
              </a:stretch>
            </p:blipFill>
            <p:spPr>
              <a:xfrm>
                <a:off x="4647631" y="978519"/>
                <a:ext cx="1478756" cy="473202"/>
              </a:xfrm>
              <a:prstGeom prst="rect">
                <a:avLst/>
              </a:prstGeom>
              <a:noFill/>
              <a:ln>
                <a:noFill/>
              </a:ln>
            </p:spPr>
          </p:pic>
        </p:grpSp>
        <p:grpSp>
          <p:nvGrpSpPr>
            <p:cNvPr id="7" name="Group 28"/>
            <p:cNvGrpSpPr/>
            <p:nvPr/>
          </p:nvGrpSpPr>
          <p:grpSpPr>
            <a:xfrm>
              <a:off x="814440" y="2356150"/>
              <a:ext cx="1741336" cy="585216"/>
              <a:chOff x="814440" y="1569229"/>
              <a:chExt cx="1741336" cy="585216"/>
            </a:xfrm>
          </p:grpSpPr>
          <p:sp>
            <p:nvSpPr>
              <p:cNvPr id="27" name="Rectangle 26"/>
              <p:cNvSpPr/>
              <p:nvPr/>
            </p:nvSpPr>
            <p:spPr>
              <a:xfrm>
                <a:off x="814440" y="1569229"/>
                <a:ext cx="1741336" cy="585216"/>
              </a:xfrm>
              <a:prstGeom prst="rect">
                <a:avLst/>
              </a:prstGeom>
              <a:solidFill>
                <a:schemeClr val="bg1"/>
              </a:solidFill>
              <a:ln>
                <a:noFill/>
              </a:ln>
              <a:effectLst>
                <a:outerShdw blurRad="1016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smtClean="0">
                  <a:solidFill>
                    <a:schemeClr val="tx1"/>
                  </a:solidFill>
                  <a:latin typeface="Arial" pitchFamily="34" charset="0"/>
                  <a:cs typeface="Arial" pitchFamily="34" charset="0"/>
                </a:endParaRPr>
              </a:p>
            </p:txBody>
          </p:sp>
          <p:pic>
            <p:nvPicPr>
              <p:cNvPr id="28" name="Picture 27" descr="Sublogo-Oracle-consulting.png"/>
              <p:cNvPicPr>
                <a:picLocks noChangeAspect="1"/>
              </p:cNvPicPr>
              <p:nvPr/>
            </p:nvPicPr>
            <p:blipFill>
              <a:blip r:embed="rId7" cstate="print"/>
              <a:stretch>
                <a:fillRect/>
              </a:stretch>
            </p:blipFill>
            <p:spPr>
              <a:xfrm>
                <a:off x="945730" y="1625236"/>
                <a:ext cx="1478756" cy="473202"/>
              </a:xfrm>
              <a:prstGeom prst="rect">
                <a:avLst/>
              </a:prstGeom>
            </p:spPr>
          </p:pic>
        </p:grpSp>
      </p:grpSp>
      <p:pic>
        <p:nvPicPr>
          <p:cNvPr id="30" name="Picture 29" descr="O_CloudServices_clr.bmp"/>
          <p:cNvPicPr>
            <a:picLocks noChangeAspect="1"/>
          </p:cNvPicPr>
          <p:nvPr/>
        </p:nvPicPr>
        <p:blipFill>
          <a:blip r:embed="rId8" cstate="print"/>
          <a:srcRect t="2334" b="12208"/>
          <a:stretch>
            <a:fillRect/>
          </a:stretch>
        </p:blipFill>
        <p:spPr>
          <a:xfrm>
            <a:off x="1600200" y="6096002"/>
            <a:ext cx="2133600" cy="838200"/>
          </a:xfrm>
          <a:prstGeom prst="rect">
            <a:avLst/>
          </a:prstGeom>
        </p:spPr>
      </p:pic>
      <p:pic>
        <p:nvPicPr>
          <p:cNvPr id="26" name="Picture 25" descr="HROUG_18_za slide.jpg"/>
          <p:cNvPicPr>
            <a:picLocks noChangeAspect="1"/>
          </p:cNvPicPr>
          <p:nvPr/>
        </p:nvPicPr>
        <p:blipFill>
          <a:blip r:embed="rId9" cstate="print"/>
          <a:stretch>
            <a:fillRect/>
          </a:stretch>
        </p:blipFill>
        <p:spPr>
          <a:xfrm>
            <a:off x="14020800" y="94350"/>
            <a:ext cx="520496" cy="286650"/>
          </a:xfrm>
          <a:prstGeom prst="rect">
            <a:avLst/>
          </a:prstGeom>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Picture 17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00474" y="0"/>
            <a:ext cx="12329928" cy="8229600"/>
          </a:xfrm>
          <a:prstGeom prst="rect">
            <a:avLst/>
          </a:prstGeom>
        </p:spPr>
      </p:pic>
      <p:sp>
        <p:nvSpPr>
          <p:cNvPr id="132" name="Rectangle 131"/>
          <p:cNvSpPr/>
          <p:nvPr/>
        </p:nvSpPr>
        <p:spPr bwMode="gray">
          <a:xfrm>
            <a:off x="2682242" y="2789024"/>
            <a:ext cx="11467446" cy="664355"/>
          </a:xfrm>
          <a:prstGeom prst="rect">
            <a:avLst/>
          </a:prstGeom>
          <a:solidFill>
            <a:schemeClr val="bg2">
              <a:lumMod val="20000"/>
              <a:lumOff val="80000"/>
            </a:schemeClr>
          </a:solidFill>
          <a:ln>
            <a:noFill/>
          </a:ln>
          <a:effectLst/>
        </p:spPr>
        <p:txBody>
          <a:bodyPr wrap="none" lIns="146304" tIns="73152" rIns="146304" bIns="73152" anchor="ctr"/>
          <a:lstStyle/>
          <a:p>
            <a:endParaRPr lang="en-US" dirty="0">
              <a:solidFill>
                <a:srgbClr val="000000"/>
              </a:solidFill>
              <a:cs typeface="Arial" charset="0"/>
            </a:endParaRPr>
          </a:p>
        </p:txBody>
      </p:sp>
      <p:sp>
        <p:nvSpPr>
          <p:cNvPr id="133" name="Rectangle 132"/>
          <p:cNvSpPr/>
          <p:nvPr/>
        </p:nvSpPr>
        <p:spPr bwMode="gray">
          <a:xfrm>
            <a:off x="2682242" y="2026454"/>
            <a:ext cx="11467446" cy="693765"/>
          </a:xfrm>
          <a:prstGeom prst="rect">
            <a:avLst/>
          </a:prstGeom>
          <a:solidFill>
            <a:schemeClr val="bg2">
              <a:lumMod val="20000"/>
              <a:lumOff val="80000"/>
            </a:schemeClr>
          </a:solidFill>
          <a:ln>
            <a:noFill/>
          </a:ln>
          <a:effectLst/>
        </p:spPr>
        <p:txBody>
          <a:bodyPr wrap="none" lIns="146304" tIns="73152" rIns="146304" bIns="73152" anchor="ctr"/>
          <a:lstStyle/>
          <a:p>
            <a:endParaRPr lang="en-US" dirty="0">
              <a:solidFill>
                <a:srgbClr val="000000"/>
              </a:solidFill>
              <a:cs typeface="Arial" charset="0"/>
            </a:endParaRPr>
          </a:p>
        </p:txBody>
      </p:sp>
      <p:sp>
        <p:nvSpPr>
          <p:cNvPr id="179" name="Rectangle 178"/>
          <p:cNvSpPr/>
          <p:nvPr/>
        </p:nvSpPr>
        <p:spPr bwMode="gray">
          <a:xfrm>
            <a:off x="2682242" y="4284768"/>
            <a:ext cx="11467446" cy="664355"/>
          </a:xfrm>
          <a:prstGeom prst="rect">
            <a:avLst/>
          </a:prstGeom>
          <a:solidFill>
            <a:schemeClr val="bg2">
              <a:lumMod val="20000"/>
              <a:lumOff val="80000"/>
            </a:schemeClr>
          </a:solidFill>
          <a:ln>
            <a:noFill/>
          </a:ln>
          <a:effectLst/>
        </p:spPr>
        <p:txBody>
          <a:bodyPr wrap="none" lIns="146304" tIns="73152" rIns="146304" bIns="73152" anchor="ctr"/>
          <a:lstStyle/>
          <a:p>
            <a:endParaRPr lang="en-US" dirty="0">
              <a:solidFill>
                <a:srgbClr val="000000"/>
              </a:solidFill>
              <a:cs typeface="Arial" charset="0"/>
            </a:endParaRPr>
          </a:p>
        </p:txBody>
      </p:sp>
      <p:sp>
        <p:nvSpPr>
          <p:cNvPr id="180" name="Rectangle 179"/>
          <p:cNvSpPr/>
          <p:nvPr/>
        </p:nvSpPr>
        <p:spPr bwMode="gray">
          <a:xfrm>
            <a:off x="2682242" y="3522199"/>
            <a:ext cx="11467446" cy="693765"/>
          </a:xfrm>
          <a:prstGeom prst="rect">
            <a:avLst/>
          </a:prstGeom>
          <a:solidFill>
            <a:schemeClr val="bg2">
              <a:lumMod val="20000"/>
              <a:lumOff val="80000"/>
            </a:schemeClr>
          </a:solidFill>
          <a:ln>
            <a:noFill/>
          </a:ln>
          <a:effectLst/>
        </p:spPr>
        <p:txBody>
          <a:bodyPr wrap="none" lIns="146304" tIns="73152" rIns="146304" bIns="73152" anchor="ctr"/>
          <a:lstStyle/>
          <a:p>
            <a:endParaRPr lang="en-US" dirty="0">
              <a:solidFill>
                <a:srgbClr val="000000"/>
              </a:solidFill>
              <a:cs typeface="Arial" charset="0"/>
            </a:endParaRPr>
          </a:p>
        </p:txBody>
      </p:sp>
      <p:sp>
        <p:nvSpPr>
          <p:cNvPr id="182" name="Rectangle 181"/>
          <p:cNvSpPr/>
          <p:nvPr/>
        </p:nvSpPr>
        <p:spPr bwMode="gray">
          <a:xfrm>
            <a:off x="2682242" y="5780515"/>
            <a:ext cx="11467446" cy="664355"/>
          </a:xfrm>
          <a:prstGeom prst="rect">
            <a:avLst/>
          </a:prstGeom>
          <a:solidFill>
            <a:schemeClr val="bg2">
              <a:lumMod val="20000"/>
              <a:lumOff val="80000"/>
            </a:schemeClr>
          </a:solidFill>
          <a:ln>
            <a:noFill/>
          </a:ln>
          <a:effectLst/>
        </p:spPr>
        <p:txBody>
          <a:bodyPr wrap="none" lIns="146304" tIns="73152" rIns="146304" bIns="73152" anchor="ctr"/>
          <a:lstStyle/>
          <a:p>
            <a:endParaRPr lang="en-US" dirty="0">
              <a:solidFill>
                <a:srgbClr val="000000"/>
              </a:solidFill>
              <a:cs typeface="Arial" charset="0"/>
            </a:endParaRPr>
          </a:p>
        </p:txBody>
      </p:sp>
      <p:sp>
        <p:nvSpPr>
          <p:cNvPr id="183" name="Rectangle 182"/>
          <p:cNvSpPr/>
          <p:nvPr/>
        </p:nvSpPr>
        <p:spPr bwMode="gray">
          <a:xfrm>
            <a:off x="2682242" y="5017945"/>
            <a:ext cx="11467446" cy="693765"/>
          </a:xfrm>
          <a:prstGeom prst="rect">
            <a:avLst/>
          </a:prstGeom>
          <a:solidFill>
            <a:schemeClr val="bg2">
              <a:lumMod val="20000"/>
              <a:lumOff val="80000"/>
            </a:schemeClr>
          </a:solidFill>
          <a:ln>
            <a:noFill/>
          </a:ln>
          <a:effectLst/>
        </p:spPr>
        <p:txBody>
          <a:bodyPr wrap="none" lIns="146304" tIns="73152" rIns="146304" bIns="73152" anchor="ctr"/>
          <a:lstStyle/>
          <a:p>
            <a:endParaRPr lang="en-US" dirty="0">
              <a:solidFill>
                <a:srgbClr val="000000"/>
              </a:solidFill>
              <a:cs typeface="Arial" charset="0"/>
            </a:endParaRPr>
          </a:p>
        </p:txBody>
      </p:sp>
      <p:sp>
        <p:nvSpPr>
          <p:cNvPr id="184" name="Rectangle 183"/>
          <p:cNvSpPr/>
          <p:nvPr/>
        </p:nvSpPr>
        <p:spPr bwMode="gray">
          <a:xfrm>
            <a:off x="2682242" y="6513685"/>
            <a:ext cx="11467446" cy="664355"/>
          </a:xfrm>
          <a:prstGeom prst="rect">
            <a:avLst/>
          </a:prstGeom>
          <a:solidFill>
            <a:schemeClr val="bg2">
              <a:lumMod val="20000"/>
              <a:lumOff val="80000"/>
            </a:schemeClr>
          </a:solidFill>
          <a:ln>
            <a:noFill/>
          </a:ln>
          <a:effectLst/>
        </p:spPr>
        <p:txBody>
          <a:bodyPr wrap="none" lIns="146304" tIns="73152" rIns="146304" bIns="73152" anchor="ctr"/>
          <a:lstStyle/>
          <a:p>
            <a:endParaRPr lang="en-US" dirty="0">
              <a:solidFill>
                <a:srgbClr val="000000"/>
              </a:solidFill>
              <a:cs typeface="Arial" charset="0"/>
            </a:endParaRPr>
          </a:p>
        </p:txBody>
      </p:sp>
      <p:sp>
        <p:nvSpPr>
          <p:cNvPr id="46" name="Rectangle 26"/>
          <p:cNvSpPr>
            <a:spLocks noChangeArrowheads="1"/>
          </p:cNvSpPr>
          <p:nvPr/>
        </p:nvSpPr>
        <p:spPr bwMode="gray">
          <a:xfrm>
            <a:off x="1935480" y="1298310"/>
            <a:ext cx="12214205" cy="658368"/>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a:ln>
            <a:noFill/>
          </a:ln>
          <a:effectLst/>
          <a:extLst/>
        </p:spPr>
        <p:txBody>
          <a:bodyPr wrap="none" lIns="146304" tIns="73152" rIns="146304" bIns="73152" anchor="ctr"/>
          <a:lstStyle/>
          <a:p>
            <a:pPr>
              <a:defRPr/>
            </a:pPr>
            <a:endParaRPr lang="en-US" dirty="0">
              <a:solidFill>
                <a:srgbClr val="000000"/>
              </a:solidFill>
              <a:cs typeface="Arial" charset="0"/>
            </a:endParaRPr>
          </a:p>
        </p:txBody>
      </p:sp>
      <p:sp>
        <p:nvSpPr>
          <p:cNvPr id="10" name="Title 9"/>
          <p:cNvSpPr>
            <a:spLocks noGrp="1"/>
          </p:cNvSpPr>
          <p:nvPr>
            <p:ph type="title"/>
          </p:nvPr>
        </p:nvSpPr>
        <p:spPr bwMode="gray"/>
        <p:txBody>
          <a:bodyPr/>
          <a:lstStyle/>
          <a:p>
            <a:r>
              <a:rPr lang="en-US" dirty="0" smtClean="0"/>
              <a:t>Where Do You Want to Go?</a:t>
            </a:r>
            <a:endParaRPr lang="en-US" dirty="0"/>
          </a:p>
        </p:txBody>
      </p:sp>
      <p:pic>
        <p:nvPicPr>
          <p:cNvPr id="148" name="Picture 20" descr="Oracle WHITE"/>
          <p:cNvPicPr>
            <a:picLocks noChangeArrowheads="1"/>
          </p:cNvPicPr>
          <p:nvPr/>
        </p:nvPicPr>
        <p:blipFill>
          <a:blip r:embed="rId4" cstate="print"/>
          <a:srcRect/>
          <a:stretch>
            <a:fillRect/>
          </a:stretch>
        </p:blipFill>
        <p:spPr bwMode="auto">
          <a:xfrm>
            <a:off x="12824766" y="7470283"/>
            <a:ext cx="1126490" cy="141955"/>
          </a:xfrm>
          <a:prstGeom prst="rect">
            <a:avLst/>
          </a:prstGeom>
          <a:noFill/>
          <a:ln w="9525">
            <a:noFill/>
            <a:miter lim="800000"/>
            <a:headEnd/>
            <a:tailEnd/>
          </a:ln>
        </p:spPr>
      </p:pic>
      <p:grpSp>
        <p:nvGrpSpPr>
          <p:cNvPr id="2" name="Group 32"/>
          <p:cNvGrpSpPr/>
          <p:nvPr/>
        </p:nvGrpSpPr>
        <p:grpSpPr>
          <a:xfrm>
            <a:off x="0" y="7406642"/>
            <a:ext cx="14630400" cy="269240"/>
            <a:chOff x="0" y="4629150"/>
            <a:chExt cx="9144000" cy="168275"/>
          </a:xfrm>
        </p:grpSpPr>
        <p:pic>
          <p:nvPicPr>
            <p:cNvPr id="150" name="Picture 25" descr="Red Ba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51" name="Picture 20" descr="Oracle WHITE"/>
            <p:cNvPicPr>
              <a:picLocks noChangeArrowheads="1"/>
            </p:cNvPicPr>
            <p:nvPr/>
          </p:nvPicPr>
          <p:blipFill>
            <a:blip r:embed="rId4" cstate="print"/>
            <a:srcRect/>
            <a:stretch>
              <a:fillRect/>
            </a:stretch>
          </p:blipFill>
          <p:spPr bwMode="auto">
            <a:xfrm>
              <a:off x="8015479" y="4668926"/>
              <a:ext cx="704056" cy="88722"/>
            </a:xfrm>
            <a:prstGeom prst="rect">
              <a:avLst/>
            </a:prstGeom>
            <a:noFill/>
            <a:ln w="9525">
              <a:noFill/>
              <a:miter lim="800000"/>
              <a:headEnd/>
              <a:tailEnd/>
            </a:ln>
          </p:spPr>
        </p:pic>
      </p:grpSp>
      <p:cxnSp>
        <p:nvCxnSpPr>
          <p:cNvPr id="153" name="Straight Connector 152"/>
          <p:cNvCxnSpPr/>
          <p:nvPr/>
        </p:nvCxnSpPr>
        <p:spPr>
          <a:xfrm flipH="1">
            <a:off x="956491" y="7897566"/>
            <a:ext cx="1747" cy="154597"/>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sp>
        <p:nvSpPr>
          <p:cNvPr id="154" name="Rectangle 153"/>
          <p:cNvSpPr/>
          <p:nvPr/>
        </p:nvSpPr>
        <p:spPr>
          <a:xfrm>
            <a:off x="654826" y="7814118"/>
            <a:ext cx="361189" cy="301621"/>
          </a:xfrm>
          <a:prstGeom prst="rect">
            <a:avLst/>
          </a:prstGeom>
        </p:spPr>
        <p:txBody>
          <a:bodyPr wrap="none" lIns="146304" tIns="73152" rIns="146304" bIns="73152">
            <a:spAutoFit/>
          </a:bodyPr>
          <a:lstStyle/>
          <a:p>
            <a:pPr algn="r"/>
            <a:fld id="{6A5A4AC0-1BEC-FE47-8A68-418BE237F8CE}" type="slidenum">
              <a:rPr lang="en-US" sz="1000" smtClean="0">
                <a:solidFill>
                  <a:srgbClr val="000000"/>
                </a:solidFill>
              </a:rPr>
              <a:pPr algn="r"/>
              <a:t>5</a:t>
            </a:fld>
            <a:endParaRPr lang="en-US" sz="1000" dirty="0">
              <a:solidFill>
                <a:srgbClr val="000000"/>
              </a:solidFill>
            </a:endParaRPr>
          </a:p>
        </p:txBody>
      </p:sp>
      <p:grpSp>
        <p:nvGrpSpPr>
          <p:cNvPr id="3" name="Group 4"/>
          <p:cNvGrpSpPr/>
          <p:nvPr/>
        </p:nvGrpSpPr>
        <p:grpSpPr bwMode="gray">
          <a:xfrm>
            <a:off x="6132535" y="2067294"/>
            <a:ext cx="6012869" cy="5110746"/>
            <a:chOff x="3832829" y="1282534"/>
            <a:chExt cx="3758043" cy="3118760"/>
          </a:xfrm>
        </p:grpSpPr>
        <p:sp>
          <p:nvSpPr>
            <p:cNvPr id="158" name="Freeform 157"/>
            <p:cNvSpPr/>
            <p:nvPr/>
          </p:nvSpPr>
          <p:spPr bwMode="gray">
            <a:xfrm>
              <a:off x="3832829" y="1282534"/>
              <a:ext cx="0" cy="3118760"/>
            </a:xfrm>
            <a:custGeom>
              <a:avLst/>
              <a:gdLst>
                <a:gd name="connsiteX0" fmla="*/ 0 w 0"/>
                <a:gd name="connsiteY0" fmla="*/ 0 h 3056709"/>
                <a:gd name="connsiteX1" fmla="*/ 0 w 0"/>
                <a:gd name="connsiteY1" fmla="*/ 3056709 h 3056709"/>
              </a:gdLst>
              <a:ahLst/>
              <a:cxnLst>
                <a:cxn ang="0">
                  <a:pos x="connsiteX0" y="connsiteY0"/>
                </a:cxn>
                <a:cxn ang="0">
                  <a:pos x="connsiteX1" y="connsiteY1"/>
                </a:cxn>
              </a:cxnLst>
              <a:rect l="l" t="t" r="r" b="b"/>
              <a:pathLst>
                <a:path h="3056709">
                  <a:moveTo>
                    <a:pt x="0" y="0"/>
                  </a:moveTo>
                  <a:lnTo>
                    <a:pt x="0" y="3056709"/>
                  </a:lnTo>
                </a:path>
              </a:pathLst>
            </a:custGeom>
            <a:noFill/>
            <a:ln w="28575" cap="rnd">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9" name="Freeform 158"/>
            <p:cNvSpPr/>
            <p:nvPr/>
          </p:nvSpPr>
          <p:spPr bwMode="gray">
            <a:xfrm>
              <a:off x="5085510" y="1282534"/>
              <a:ext cx="0" cy="3118760"/>
            </a:xfrm>
            <a:custGeom>
              <a:avLst/>
              <a:gdLst>
                <a:gd name="connsiteX0" fmla="*/ 0 w 0"/>
                <a:gd name="connsiteY0" fmla="*/ 0 h 3056709"/>
                <a:gd name="connsiteX1" fmla="*/ 0 w 0"/>
                <a:gd name="connsiteY1" fmla="*/ 3056709 h 3056709"/>
              </a:gdLst>
              <a:ahLst/>
              <a:cxnLst>
                <a:cxn ang="0">
                  <a:pos x="connsiteX0" y="connsiteY0"/>
                </a:cxn>
                <a:cxn ang="0">
                  <a:pos x="connsiteX1" y="connsiteY1"/>
                </a:cxn>
              </a:cxnLst>
              <a:rect l="l" t="t" r="r" b="b"/>
              <a:pathLst>
                <a:path h="3056709">
                  <a:moveTo>
                    <a:pt x="0" y="0"/>
                  </a:moveTo>
                  <a:lnTo>
                    <a:pt x="0" y="3056709"/>
                  </a:lnTo>
                </a:path>
              </a:pathLst>
            </a:custGeom>
            <a:noFill/>
            <a:ln w="28575" cap="rnd">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0" name="Freeform 159"/>
            <p:cNvSpPr/>
            <p:nvPr/>
          </p:nvSpPr>
          <p:spPr bwMode="gray">
            <a:xfrm>
              <a:off x="6338191" y="1282534"/>
              <a:ext cx="0" cy="3118760"/>
            </a:xfrm>
            <a:custGeom>
              <a:avLst/>
              <a:gdLst>
                <a:gd name="connsiteX0" fmla="*/ 0 w 0"/>
                <a:gd name="connsiteY0" fmla="*/ 0 h 3056709"/>
                <a:gd name="connsiteX1" fmla="*/ 0 w 0"/>
                <a:gd name="connsiteY1" fmla="*/ 3056709 h 3056709"/>
              </a:gdLst>
              <a:ahLst/>
              <a:cxnLst>
                <a:cxn ang="0">
                  <a:pos x="connsiteX0" y="connsiteY0"/>
                </a:cxn>
                <a:cxn ang="0">
                  <a:pos x="connsiteX1" y="connsiteY1"/>
                </a:cxn>
              </a:cxnLst>
              <a:rect l="l" t="t" r="r" b="b"/>
              <a:pathLst>
                <a:path h="3056709">
                  <a:moveTo>
                    <a:pt x="0" y="0"/>
                  </a:moveTo>
                  <a:lnTo>
                    <a:pt x="0" y="3056709"/>
                  </a:lnTo>
                </a:path>
              </a:pathLst>
            </a:custGeom>
            <a:noFill/>
            <a:ln w="28575" cap="rnd">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1" name="Freeform 160"/>
            <p:cNvSpPr/>
            <p:nvPr/>
          </p:nvSpPr>
          <p:spPr bwMode="gray">
            <a:xfrm>
              <a:off x="7590872" y="1282534"/>
              <a:ext cx="0" cy="3118760"/>
            </a:xfrm>
            <a:custGeom>
              <a:avLst/>
              <a:gdLst>
                <a:gd name="connsiteX0" fmla="*/ 0 w 0"/>
                <a:gd name="connsiteY0" fmla="*/ 0 h 3056709"/>
                <a:gd name="connsiteX1" fmla="*/ 0 w 0"/>
                <a:gd name="connsiteY1" fmla="*/ 3056709 h 3056709"/>
              </a:gdLst>
              <a:ahLst/>
              <a:cxnLst>
                <a:cxn ang="0">
                  <a:pos x="connsiteX0" y="connsiteY0"/>
                </a:cxn>
                <a:cxn ang="0">
                  <a:pos x="connsiteX1" y="connsiteY1"/>
                </a:cxn>
              </a:cxnLst>
              <a:rect l="l" t="t" r="r" b="b"/>
              <a:pathLst>
                <a:path h="3056709">
                  <a:moveTo>
                    <a:pt x="0" y="0"/>
                  </a:moveTo>
                  <a:lnTo>
                    <a:pt x="0" y="3056709"/>
                  </a:lnTo>
                </a:path>
              </a:pathLst>
            </a:custGeom>
            <a:noFill/>
            <a:ln w="28575" cap="rnd">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 name="Group 2"/>
          <p:cNvGrpSpPr>
            <a:grpSpLocks/>
          </p:cNvGrpSpPr>
          <p:nvPr/>
        </p:nvGrpSpPr>
        <p:grpSpPr bwMode="gray">
          <a:xfrm>
            <a:off x="342652" y="1298312"/>
            <a:ext cx="3798030" cy="5961680"/>
            <a:chOff x="14796770" y="466725"/>
            <a:chExt cx="8143875" cy="12782550"/>
          </a:xfrm>
        </p:grpSpPr>
        <p:pic>
          <p:nvPicPr>
            <p:cNvPr id="164" name="Picture 8" descr="C:\Users\dan\Desktop\stacks\red\Stacks-red-7-storage.png"/>
            <p:cNvPicPr>
              <a:picLocks noChangeAspect="1" noChangeArrowheads="1"/>
            </p:cNvPicPr>
            <p:nvPr/>
          </p:nvPicPr>
          <p:blipFill>
            <a:blip r:embed="rId6" cstate="print"/>
            <a:srcRect/>
            <a:stretch>
              <a:fillRect/>
            </a:stretch>
          </p:blipFill>
          <p:spPr bwMode="gray">
            <a:xfrm>
              <a:off x="14796770" y="466725"/>
              <a:ext cx="8143875" cy="12782550"/>
            </a:xfrm>
            <a:prstGeom prst="rect">
              <a:avLst/>
            </a:prstGeom>
            <a:noFill/>
            <a:ln w="9525">
              <a:noFill/>
              <a:miter lim="800000"/>
              <a:headEnd/>
              <a:tailEnd/>
            </a:ln>
          </p:spPr>
        </p:pic>
        <p:pic>
          <p:nvPicPr>
            <p:cNvPr id="165" name="Picture 7" descr="C:\Users\dan\Desktop\stacks\red\Stacks-red-6-servers.png"/>
            <p:cNvPicPr>
              <a:picLocks noChangeAspect="1" noChangeArrowheads="1"/>
            </p:cNvPicPr>
            <p:nvPr/>
          </p:nvPicPr>
          <p:blipFill>
            <a:blip r:embed="rId7" cstate="print"/>
            <a:srcRect/>
            <a:stretch>
              <a:fillRect/>
            </a:stretch>
          </p:blipFill>
          <p:spPr bwMode="gray">
            <a:xfrm>
              <a:off x="14796770" y="466725"/>
              <a:ext cx="8143875" cy="12782550"/>
            </a:xfrm>
            <a:prstGeom prst="rect">
              <a:avLst/>
            </a:prstGeom>
            <a:noFill/>
            <a:ln w="9525">
              <a:noFill/>
              <a:miter lim="800000"/>
              <a:headEnd/>
              <a:tailEnd/>
            </a:ln>
          </p:spPr>
        </p:pic>
        <p:pic>
          <p:nvPicPr>
            <p:cNvPr id="166" name="Picture 6" descr="C:\Users\dan\Desktop\stacks\red\Stacks-red-5-VMachine.png"/>
            <p:cNvPicPr>
              <a:picLocks noChangeAspect="1" noChangeArrowheads="1"/>
            </p:cNvPicPr>
            <p:nvPr/>
          </p:nvPicPr>
          <p:blipFill>
            <a:blip r:embed="rId8" cstate="print"/>
            <a:srcRect/>
            <a:stretch>
              <a:fillRect/>
            </a:stretch>
          </p:blipFill>
          <p:spPr bwMode="gray">
            <a:xfrm>
              <a:off x="14796770" y="466725"/>
              <a:ext cx="8143875" cy="12782550"/>
            </a:xfrm>
            <a:prstGeom prst="rect">
              <a:avLst/>
            </a:prstGeom>
            <a:noFill/>
            <a:ln w="9525">
              <a:noFill/>
              <a:miter lim="800000"/>
              <a:headEnd/>
              <a:tailEnd/>
            </a:ln>
          </p:spPr>
        </p:pic>
        <p:pic>
          <p:nvPicPr>
            <p:cNvPr id="167" name="Picture 5" descr="C:\Users\dan\Desktop\stacks\red\Stacks-red-4-OS.png"/>
            <p:cNvPicPr>
              <a:picLocks noChangeAspect="1" noChangeArrowheads="1"/>
            </p:cNvPicPr>
            <p:nvPr/>
          </p:nvPicPr>
          <p:blipFill>
            <a:blip r:embed="rId9" cstate="print"/>
            <a:srcRect/>
            <a:stretch>
              <a:fillRect/>
            </a:stretch>
          </p:blipFill>
          <p:spPr bwMode="gray">
            <a:xfrm>
              <a:off x="14796770" y="466725"/>
              <a:ext cx="8143875" cy="12782550"/>
            </a:xfrm>
            <a:prstGeom prst="rect">
              <a:avLst/>
            </a:prstGeom>
            <a:noFill/>
            <a:ln w="9525">
              <a:noFill/>
              <a:miter lim="800000"/>
              <a:headEnd/>
              <a:tailEnd/>
            </a:ln>
          </p:spPr>
        </p:pic>
        <p:pic>
          <p:nvPicPr>
            <p:cNvPr id="168" name="Picture 4" descr="C:\Users\dan\Desktop\stacks\red\Stacks-red-3-DataBase.png"/>
            <p:cNvPicPr>
              <a:picLocks noChangeAspect="1" noChangeArrowheads="1"/>
            </p:cNvPicPr>
            <p:nvPr/>
          </p:nvPicPr>
          <p:blipFill>
            <a:blip r:embed="rId10" cstate="print"/>
            <a:srcRect/>
            <a:stretch>
              <a:fillRect/>
            </a:stretch>
          </p:blipFill>
          <p:spPr bwMode="gray">
            <a:xfrm>
              <a:off x="14796770" y="466725"/>
              <a:ext cx="8143875" cy="12782550"/>
            </a:xfrm>
            <a:prstGeom prst="rect">
              <a:avLst/>
            </a:prstGeom>
            <a:noFill/>
            <a:ln w="9525">
              <a:noFill/>
              <a:miter lim="800000"/>
              <a:headEnd/>
              <a:tailEnd/>
            </a:ln>
          </p:spPr>
        </p:pic>
        <p:pic>
          <p:nvPicPr>
            <p:cNvPr id="169" name="Picture 3" descr="C:\Users\dan\Desktop\stacks\red\Stacks-red-2-MiddleWare.png"/>
            <p:cNvPicPr>
              <a:picLocks noChangeAspect="1" noChangeArrowheads="1"/>
            </p:cNvPicPr>
            <p:nvPr/>
          </p:nvPicPr>
          <p:blipFill>
            <a:blip r:embed="rId11" cstate="print"/>
            <a:srcRect/>
            <a:stretch>
              <a:fillRect/>
            </a:stretch>
          </p:blipFill>
          <p:spPr bwMode="gray">
            <a:xfrm>
              <a:off x="14796770" y="466725"/>
              <a:ext cx="8143875" cy="12782550"/>
            </a:xfrm>
            <a:prstGeom prst="rect">
              <a:avLst/>
            </a:prstGeom>
            <a:noFill/>
            <a:ln w="9525">
              <a:noFill/>
              <a:miter lim="800000"/>
              <a:headEnd/>
              <a:tailEnd/>
            </a:ln>
          </p:spPr>
        </p:pic>
        <p:pic>
          <p:nvPicPr>
            <p:cNvPr id="170" name="Picture 2" descr="C:\Users\dan\Desktop\stacks\red\Stacks-red-1-Apps.png"/>
            <p:cNvPicPr>
              <a:picLocks noChangeAspect="1" noChangeArrowheads="1"/>
            </p:cNvPicPr>
            <p:nvPr/>
          </p:nvPicPr>
          <p:blipFill>
            <a:blip r:embed="rId12" cstate="print"/>
            <a:srcRect/>
            <a:stretch>
              <a:fillRect/>
            </a:stretch>
          </p:blipFill>
          <p:spPr bwMode="gray">
            <a:xfrm>
              <a:off x="14796770" y="466725"/>
              <a:ext cx="8143875" cy="12782550"/>
            </a:xfrm>
            <a:prstGeom prst="rect">
              <a:avLst/>
            </a:prstGeom>
            <a:noFill/>
            <a:ln w="9525">
              <a:noFill/>
              <a:miter lim="800000"/>
              <a:headEnd/>
              <a:tailEnd/>
            </a:ln>
          </p:spPr>
        </p:pic>
      </p:grpSp>
      <p:sp>
        <p:nvSpPr>
          <p:cNvPr id="81" name="TextBox 80"/>
          <p:cNvSpPr txBox="1"/>
          <p:nvPr/>
        </p:nvSpPr>
        <p:spPr bwMode="gray">
          <a:xfrm>
            <a:off x="4493876" y="1430055"/>
            <a:ext cx="1103781" cy="421816"/>
          </a:xfrm>
          <a:prstGeom prst="rect">
            <a:avLst/>
          </a:prstGeom>
          <a:noFill/>
          <a:ln>
            <a:noFill/>
          </a:ln>
        </p:spPr>
        <p:txBody>
          <a:bodyPr wrap="none" lIns="0" tIns="0" rIns="0" bIns="0" rtlCol="0" anchor="b" anchorCtr="0">
            <a:noAutofit/>
          </a:bodyPr>
          <a:lstStyle/>
          <a:p>
            <a:pPr algn="ctr"/>
            <a:r>
              <a:rPr lang="en-US" sz="1800" b="1" dirty="0" smtClean="0">
                <a:solidFill>
                  <a:prstClr val="white"/>
                </a:solidFill>
                <a:cs typeface="Arial" charset="0"/>
              </a:rPr>
              <a:t>On Premises</a:t>
            </a:r>
          </a:p>
        </p:txBody>
      </p:sp>
      <p:sp>
        <p:nvSpPr>
          <p:cNvPr id="175" name="TextBox 174"/>
          <p:cNvSpPr txBox="1"/>
          <p:nvPr/>
        </p:nvSpPr>
        <p:spPr bwMode="gray">
          <a:xfrm>
            <a:off x="6132530" y="1447066"/>
            <a:ext cx="2004290" cy="421816"/>
          </a:xfrm>
          <a:prstGeom prst="rect">
            <a:avLst/>
          </a:prstGeom>
          <a:noFill/>
          <a:ln>
            <a:noFill/>
          </a:ln>
        </p:spPr>
        <p:txBody>
          <a:bodyPr wrap="none" lIns="0" tIns="0" rIns="0" bIns="0" rtlCol="0" anchor="b" anchorCtr="0">
            <a:noAutofit/>
          </a:bodyPr>
          <a:lstStyle/>
          <a:p>
            <a:pPr algn="ctr"/>
            <a:r>
              <a:rPr lang="en-US" sz="1800" b="1" dirty="0" smtClean="0">
                <a:solidFill>
                  <a:prstClr val="white"/>
                </a:solidFill>
                <a:cs typeface="Arial" charset="0"/>
              </a:rPr>
              <a:t>(</a:t>
            </a:r>
            <a:r>
              <a:rPr lang="en-US" sz="1800" b="1" dirty="0" err="1" smtClean="0">
                <a:solidFill>
                  <a:prstClr val="white"/>
                </a:solidFill>
                <a:cs typeface="Arial" charset="0"/>
              </a:rPr>
              <a:t>IaaS</a:t>
            </a:r>
            <a:r>
              <a:rPr lang="en-US" sz="1800" b="1" dirty="0" smtClean="0">
                <a:solidFill>
                  <a:prstClr val="white"/>
                </a:solidFill>
                <a:cs typeface="Arial" charset="0"/>
              </a:rPr>
              <a:t>)</a:t>
            </a:r>
          </a:p>
        </p:txBody>
      </p:sp>
      <p:sp>
        <p:nvSpPr>
          <p:cNvPr id="176" name="TextBox 175"/>
          <p:cNvSpPr txBox="1"/>
          <p:nvPr/>
        </p:nvSpPr>
        <p:spPr bwMode="gray">
          <a:xfrm>
            <a:off x="8134458" y="1447066"/>
            <a:ext cx="2004290" cy="421816"/>
          </a:xfrm>
          <a:prstGeom prst="rect">
            <a:avLst/>
          </a:prstGeom>
          <a:noFill/>
          <a:ln>
            <a:noFill/>
          </a:ln>
        </p:spPr>
        <p:txBody>
          <a:bodyPr wrap="none" lIns="0" tIns="0" rIns="0" bIns="0" rtlCol="0" anchor="b" anchorCtr="0">
            <a:noAutofit/>
          </a:bodyPr>
          <a:lstStyle/>
          <a:p>
            <a:pPr algn="ctr">
              <a:lnSpc>
                <a:spcPct val="90000"/>
              </a:lnSpc>
            </a:pPr>
            <a:r>
              <a:rPr lang="en-US" sz="1800" b="1" dirty="0" smtClean="0">
                <a:solidFill>
                  <a:prstClr val="white"/>
                </a:solidFill>
                <a:cs typeface="Arial" charset="0"/>
              </a:rPr>
              <a:t>Private</a:t>
            </a:r>
            <a:br>
              <a:rPr lang="en-US" sz="1800" b="1" dirty="0" smtClean="0">
                <a:solidFill>
                  <a:prstClr val="white"/>
                </a:solidFill>
                <a:cs typeface="Arial" charset="0"/>
              </a:rPr>
            </a:br>
            <a:r>
              <a:rPr lang="en-US" sz="1800" b="1" dirty="0" smtClean="0">
                <a:solidFill>
                  <a:prstClr val="white"/>
                </a:solidFill>
                <a:cs typeface="Arial" charset="0"/>
              </a:rPr>
              <a:t>Cloud</a:t>
            </a:r>
          </a:p>
        </p:txBody>
      </p:sp>
      <p:sp>
        <p:nvSpPr>
          <p:cNvPr id="177" name="TextBox 176"/>
          <p:cNvSpPr txBox="1"/>
          <p:nvPr/>
        </p:nvSpPr>
        <p:spPr bwMode="gray">
          <a:xfrm>
            <a:off x="10116370" y="1447066"/>
            <a:ext cx="2004290" cy="421816"/>
          </a:xfrm>
          <a:prstGeom prst="rect">
            <a:avLst/>
          </a:prstGeom>
          <a:noFill/>
          <a:ln>
            <a:noFill/>
          </a:ln>
        </p:spPr>
        <p:txBody>
          <a:bodyPr wrap="none" lIns="0" tIns="0" rIns="0" bIns="0" rtlCol="0" anchor="b" anchorCtr="0">
            <a:noAutofit/>
          </a:bodyPr>
          <a:lstStyle/>
          <a:p>
            <a:pPr algn="ctr">
              <a:lnSpc>
                <a:spcPct val="90000"/>
              </a:lnSpc>
            </a:pPr>
            <a:r>
              <a:rPr lang="en-US" sz="1800" b="1" dirty="0" smtClean="0">
                <a:solidFill>
                  <a:prstClr val="white"/>
                </a:solidFill>
                <a:cs typeface="Arial" charset="0"/>
              </a:rPr>
              <a:t>Managed</a:t>
            </a:r>
            <a:br>
              <a:rPr lang="en-US" sz="1800" b="1" dirty="0" smtClean="0">
                <a:solidFill>
                  <a:prstClr val="white"/>
                </a:solidFill>
                <a:cs typeface="Arial" charset="0"/>
              </a:rPr>
            </a:br>
            <a:r>
              <a:rPr lang="en-US" sz="1800" b="1" dirty="0" smtClean="0">
                <a:solidFill>
                  <a:prstClr val="white"/>
                </a:solidFill>
                <a:cs typeface="Arial" charset="0"/>
              </a:rPr>
              <a:t>Cloud Services</a:t>
            </a:r>
          </a:p>
        </p:txBody>
      </p:sp>
      <p:sp>
        <p:nvSpPr>
          <p:cNvPr id="178" name="TextBox 177"/>
          <p:cNvSpPr txBox="1"/>
          <p:nvPr/>
        </p:nvSpPr>
        <p:spPr bwMode="gray">
          <a:xfrm>
            <a:off x="12145397" y="1447066"/>
            <a:ext cx="2004290" cy="421816"/>
          </a:xfrm>
          <a:prstGeom prst="rect">
            <a:avLst/>
          </a:prstGeom>
          <a:noFill/>
          <a:ln>
            <a:noFill/>
          </a:ln>
        </p:spPr>
        <p:txBody>
          <a:bodyPr wrap="none" lIns="0" tIns="0" rIns="0" bIns="0" rtlCol="0" anchor="b" anchorCtr="0">
            <a:noAutofit/>
          </a:bodyPr>
          <a:lstStyle/>
          <a:p>
            <a:pPr algn="ctr">
              <a:lnSpc>
                <a:spcPct val="90000"/>
              </a:lnSpc>
            </a:pPr>
            <a:r>
              <a:rPr lang="en-US" sz="1800" b="1" dirty="0" smtClean="0">
                <a:solidFill>
                  <a:prstClr val="white"/>
                </a:solidFill>
                <a:cs typeface="Arial" charset="0"/>
              </a:rPr>
              <a:t>Oracle</a:t>
            </a:r>
            <a:br>
              <a:rPr lang="en-US" sz="1800" b="1" dirty="0" smtClean="0">
                <a:solidFill>
                  <a:prstClr val="white"/>
                </a:solidFill>
                <a:cs typeface="Arial" charset="0"/>
              </a:rPr>
            </a:br>
            <a:r>
              <a:rPr lang="en-US" sz="1800" b="1" dirty="0" smtClean="0">
                <a:solidFill>
                  <a:prstClr val="white"/>
                </a:solidFill>
                <a:cs typeface="Arial" charset="0"/>
              </a:rPr>
              <a:t>Cloud</a:t>
            </a:r>
          </a:p>
        </p:txBody>
      </p:sp>
      <p:pic>
        <p:nvPicPr>
          <p:cNvPr id="36" name="Picture 35" descr="HROUG_18_za slide.jpg"/>
          <p:cNvPicPr>
            <a:picLocks noChangeAspect="1"/>
          </p:cNvPicPr>
          <p:nvPr/>
        </p:nvPicPr>
        <p:blipFill>
          <a:blip r:embed="rId13" cstate="print"/>
          <a:stretch>
            <a:fillRect/>
          </a:stretch>
        </p:blipFill>
        <p:spPr>
          <a:xfrm>
            <a:off x="14020800" y="94350"/>
            <a:ext cx="520496" cy="286650"/>
          </a:xfrm>
          <a:prstGeom prst="rect">
            <a:avLst/>
          </a:prstGeom>
        </p:spPr>
      </p:pic>
    </p:spTree>
    <p:extLst>
      <p:ext uri="{BB962C8B-B14F-4D97-AF65-F5344CB8AC3E}">
        <p14:creationId xmlns:p14="http://schemas.microsoft.com/office/powerpoint/2010/main" xmlns="" val="25227235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bwMode="gray">
          <a:xfrm>
            <a:off x="5451203" y="1447029"/>
            <a:ext cx="3821514" cy="5212082"/>
            <a:chOff x="468631" y="1188721"/>
            <a:chExt cx="3074669" cy="3257551"/>
          </a:xfrm>
        </p:grpSpPr>
        <p:sp>
          <p:nvSpPr>
            <p:cNvPr id="45" name="Rectangle 44"/>
            <p:cNvSpPr/>
            <p:nvPr/>
          </p:nvSpPr>
          <p:spPr bwMode="gray">
            <a:xfrm>
              <a:off x="475586" y="1188722"/>
              <a:ext cx="3067714" cy="3257550"/>
            </a:xfrm>
            <a:prstGeom prst="rect">
              <a:avLst/>
            </a:prstGeom>
            <a:solidFill>
              <a:schemeClr val="bg1"/>
            </a:solidFill>
            <a:ln>
              <a:noFill/>
            </a:ln>
            <a:effectLst>
              <a:outerShdw blurRad="2032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dirty="0" smtClean="0">
                <a:solidFill>
                  <a:schemeClr val="tx1"/>
                </a:solidFill>
                <a:latin typeface="Arial" pitchFamily="34" charset="0"/>
                <a:cs typeface="Arial" pitchFamily="34" charset="0"/>
              </a:endParaRPr>
            </a:p>
          </p:txBody>
        </p:sp>
        <p:sp>
          <p:nvSpPr>
            <p:cNvPr id="44" name="Rectangle 43"/>
            <p:cNvSpPr/>
            <p:nvPr/>
          </p:nvSpPr>
          <p:spPr bwMode="gray">
            <a:xfrm>
              <a:off x="468631" y="1188721"/>
              <a:ext cx="3068014" cy="39167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b="1" dirty="0" smtClean="0">
                  <a:solidFill>
                    <a:schemeClr val="bg1"/>
                  </a:solidFill>
                  <a:latin typeface="Arial" pitchFamily="34" charset="0"/>
                  <a:cs typeface="Arial" pitchFamily="34" charset="0"/>
                </a:rPr>
                <a:t>Process</a:t>
              </a:r>
            </a:p>
          </p:txBody>
        </p:sp>
      </p:grpSp>
      <p:grpSp>
        <p:nvGrpSpPr>
          <p:cNvPr id="3" name="Group 58"/>
          <p:cNvGrpSpPr/>
          <p:nvPr/>
        </p:nvGrpSpPr>
        <p:grpSpPr bwMode="gray">
          <a:xfrm>
            <a:off x="6144556" y="2891548"/>
            <a:ext cx="2444254" cy="2115973"/>
            <a:chOff x="6355080" y="2324100"/>
            <a:chExt cx="1722120" cy="1722120"/>
          </a:xfrm>
          <a:effectLst/>
        </p:grpSpPr>
        <p:sp>
          <p:nvSpPr>
            <p:cNvPr id="54" name="Oval 53"/>
            <p:cNvSpPr/>
            <p:nvPr/>
          </p:nvSpPr>
          <p:spPr bwMode="gray">
            <a:xfrm>
              <a:off x="6355080" y="2324100"/>
              <a:ext cx="1722120" cy="1722120"/>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00" b="1" dirty="0">
                <a:solidFill>
                  <a:prstClr val="white"/>
                </a:solidFill>
              </a:endParaRPr>
            </a:p>
          </p:txBody>
        </p:sp>
        <p:sp>
          <p:nvSpPr>
            <p:cNvPr id="62" name="Rectangle 61"/>
            <p:cNvSpPr/>
            <p:nvPr/>
          </p:nvSpPr>
          <p:spPr bwMode="gray">
            <a:xfrm>
              <a:off x="6597404" y="2790503"/>
              <a:ext cx="1259722" cy="676321"/>
            </a:xfrm>
            <a:prstGeom prst="rect">
              <a:avLst/>
            </a:prstGeom>
            <a:noFill/>
            <a:ln w="76200">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solidFill>
                    <a:srgbClr val="424545"/>
                  </a:solidFill>
                </a:rPr>
                <a:t>Enterprise</a:t>
              </a:r>
              <a:br>
                <a:rPr lang="en-US" sz="1600" b="1" dirty="0" smtClean="0">
                  <a:solidFill>
                    <a:srgbClr val="424545"/>
                  </a:solidFill>
                </a:rPr>
              </a:br>
              <a:r>
                <a:rPr lang="en-US" sz="1600" b="1" dirty="0" smtClean="0">
                  <a:solidFill>
                    <a:srgbClr val="424545"/>
                  </a:solidFill>
                </a:rPr>
                <a:t>Architecture</a:t>
              </a:r>
              <a:br>
                <a:rPr lang="en-US" sz="1600" b="1" dirty="0" smtClean="0">
                  <a:solidFill>
                    <a:srgbClr val="424545"/>
                  </a:solidFill>
                </a:rPr>
              </a:br>
              <a:r>
                <a:rPr lang="en-US" sz="1600" b="1" dirty="0" smtClean="0">
                  <a:solidFill>
                    <a:srgbClr val="424545"/>
                  </a:solidFill>
                </a:rPr>
                <a:t>Repository</a:t>
              </a:r>
              <a:endParaRPr lang="en-US" sz="1600" b="1" dirty="0">
                <a:solidFill>
                  <a:srgbClr val="424545"/>
                </a:solidFill>
              </a:endParaRPr>
            </a:p>
          </p:txBody>
        </p:sp>
      </p:grpSp>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035192" y="3996566"/>
            <a:ext cx="975360" cy="975360"/>
          </a:xfrm>
          <a:prstGeom prst="rect">
            <a:avLst/>
          </a:prstGeom>
          <a:blipFill dpi="0" rotWithShape="1">
            <a:blip r:embed="rId4" cstate="print">
              <a:extLst>
                <a:ext uri="{28A0092B-C50C-407E-A947-70E740481C1C}">
                  <a14:useLocalDpi xmlns="" xmlns:a14="http://schemas.microsoft.com/office/drawing/2010/main" val="0"/>
                </a:ext>
              </a:extLst>
            </a:blip>
            <a:srcRect/>
            <a:stretch>
              <a:fillRect/>
            </a:stretch>
          </a:blipFill>
          <a:ln w="9525">
            <a:noFill/>
            <a:round/>
            <a:headEnd/>
            <a:tailEnd/>
          </a:ln>
          <a:effectLst>
            <a:outerShdw blurRad="50800" dist="38100" dir="2700000" algn="tl" rotWithShape="0">
              <a:prstClr val="black">
                <a:alpha val="40000"/>
              </a:prstClr>
            </a:outerShdw>
          </a:effectLst>
        </p:spPr>
      </p:pic>
      <p:pic>
        <p:nvPicPr>
          <p:cNvPr id="105" name="Picture 10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63979" y="3996566"/>
            <a:ext cx="975360" cy="975360"/>
          </a:xfrm>
          <a:prstGeom prst="rect">
            <a:avLst/>
          </a:prstGeom>
          <a:blipFill dpi="0" rotWithShape="1">
            <a:blip r:embed="rId4" cstate="print">
              <a:extLst>
                <a:ext uri="{28A0092B-C50C-407E-A947-70E740481C1C}">
                  <a14:useLocalDpi xmlns="" xmlns:a14="http://schemas.microsoft.com/office/drawing/2010/main" val="0"/>
                </a:ext>
              </a:extLst>
            </a:blip>
            <a:srcRect/>
            <a:stretch>
              <a:fillRect/>
            </a:stretch>
          </a:blipFill>
          <a:ln w="9525">
            <a:noFill/>
            <a:round/>
            <a:headEnd/>
            <a:tailEnd/>
          </a:ln>
          <a:effectLst>
            <a:outerShdw blurRad="50800" dist="38100" dir="2700000" algn="tl" rotWithShape="0">
              <a:prstClr val="black">
                <a:alpha val="40000"/>
              </a:prstClr>
            </a:outerShdw>
          </a:effectLst>
        </p:spPr>
      </p:pic>
      <p:pic>
        <p:nvPicPr>
          <p:cNvPr id="106" name="Picture 10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035192" y="2882955"/>
            <a:ext cx="975360" cy="975360"/>
          </a:xfrm>
          <a:prstGeom prst="rect">
            <a:avLst/>
          </a:prstGeom>
          <a:blipFill dpi="0" rotWithShape="1">
            <a:blip r:embed="rId4" cstate="print">
              <a:extLst>
                <a:ext uri="{28A0092B-C50C-407E-A947-70E740481C1C}">
                  <a14:useLocalDpi xmlns="" xmlns:a14="http://schemas.microsoft.com/office/drawing/2010/main" val="0"/>
                </a:ext>
              </a:extLst>
            </a:blip>
            <a:srcRect/>
            <a:stretch>
              <a:fillRect/>
            </a:stretch>
          </a:blipFill>
          <a:ln w="9525">
            <a:noFill/>
            <a:round/>
            <a:headEnd/>
            <a:tailEnd/>
          </a:ln>
          <a:effectLst>
            <a:outerShdw blurRad="50800" dist="38100" dir="2700000" algn="tl" rotWithShape="0">
              <a:prstClr val="black">
                <a:alpha val="40000"/>
              </a:prstClr>
            </a:outerShdw>
          </a:effectLst>
        </p:spPr>
      </p:pic>
      <p:pic>
        <p:nvPicPr>
          <p:cNvPr id="107" name="Picture 10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63979" y="2882955"/>
            <a:ext cx="975360" cy="975360"/>
          </a:xfrm>
          <a:prstGeom prst="rect">
            <a:avLst/>
          </a:prstGeom>
          <a:blipFill dpi="0" rotWithShape="1">
            <a:blip r:embed="rId4" cstate="print">
              <a:extLst>
                <a:ext uri="{28A0092B-C50C-407E-A947-70E740481C1C}">
                  <a14:useLocalDpi xmlns="" xmlns:a14="http://schemas.microsoft.com/office/drawing/2010/main" val="0"/>
                </a:ext>
              </a:extLst>
            </a:blip>
            <a:srcRect/>
            <a:stretch>
              <a:fillRect/>
            </a:stretch>
          </a:blipFill>
          <a:ln w="9525">
            <a:noFill/>
            <a:round/>
            <a:headEnd/>
            <a:tailEnd/>
          </a:ln>
          <a:effectLst>
            <a:outerShdw blurRad="50800" dist="38100" dir="2700000" algn="tl" rotWithShape="0">
              <a:prstClr val="black">
                <a:alpha val="40000"/>
              </a:prstClr>
            </a:outerShdw>
          </a:effectLst>
        </p:spPr>
      </p:pic>
      <p:pic>
        <p:nvPicPr>
          <p:cNvPr id="108" name="Picture 10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874280" y="4568942"/>
            <a:ext cx="975360" cy="975360"/>
          </a:xfrm>
          <a:prstGeom prst="rect">
            <a:avLst/>
          </a:prstGeom>
          <a:blipFill dpi="0" rotWithShape="1">
            <a:blip r:embed="rId4" cstate="print">
              <a:extLst>
                <a:ext uri="{28A0092B-C50C-407E-A947-70E740481C1C}">
                  <a14:useLocalDpi xmlns="" xmlns:a14="http://schemas.microsoft.com/office/drawing/2010/main" val="0"/>
                </a:ext>
              </a:extLst>
            </a:blip>
            <a:srcRect/>
            <a:stretch>
              <a:fillRect/>
            </a:stretch>
          </a:blipFill>
          <a:ln w="9525">
            <a:noFill/>
            <a:round/>
            <a:headEnd/>
            <a:tailEnd/>
          </a:ln>
          <a:effectLst>
            <a:outerShdw blurRad="50800" dist="38100" dir="2700000" algn="tl" rotWithShape="0">
              <a:prstClr val="black">
                <a:alpha val="40000"/>
              </a:prstClr>
            </a:outerShdw>
          </a:effectLst>
        </p:spPr>
      </p:pic>
      <p:pic>
        <p:nvPicPr>
          <p:cNvPr id="109" name="Picture 10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874280" y="2270597"/>
            <a:ext cx="975360" cy="975360"/>
          </a:xfrm>
          <a:prstGeom prst="rect">
            <a:avLst/>
          </a:prstGeom>
          <a:blipFill dpi="0" rotWithShape="1">
            <a:blip r:embed="rId4" cstate="print">
              <a:extLst>
                <a:ext uri="{28A0092B-C50C-407E-A947-70E740481C1C}">
                  <a14:useLocalDpi xmlns="" xmlns:a14="http://schemas.microsoft.com/office/drawing/2010/main" val="0"/>
                </a:ext>
              </a:extLst>
            </a:blip>
            <a:srcRect/>
            <a:stretch>
              <a:fillRect/>
            </a:stretch>
          </a:blipFill>
          <a:ln w="9525">
            <a:noFill/>
            <a:round/>
            <a:headEnd/>
            <a:tailEnd/>
          </a:ln>
          <a:effectLst>
            <a:outerShdw blurRad="50800" dist="38100" dir="2700000" algn="tl" rotWithShape="0">
              <a:prstClr val="black">
                <a:alpha val="40000"/>
              </a:prstClr>
            </a:outerShdw>
          </a:effectLst>
        </p:spPr>
      </p:pic>
      <p:sp>
        <p:nvSpPr>
          <p:cNvPr id="172034" name="Rectangle 1026"/>
          <p:cNvSpPr>
            <a:spLocks noGrp="1" noChangeArrowheads="1"/>
          </p:cNvSpPr>
          <p:nvPr>
            <p:ph type="title"/>
          </p:nvPr>
        </p:nvSpPr>
        <p:spPr bwMode="gray"/>
        <p:txBody>
          <a:bodyPr/>
          <a:lstStyle/>
          <a:p>
            <a:r>
              <a:rPr lang="en-US" dirty="0" smtClean="0"/>
              <a:t>Oracle: How We Help</a:t>
            </a:r>
          </a:p>
        </p:txBody>
      </p:sp>
      <p:grpSp>
        <p:nvGrpSpPr>
          <p:cNvPr id="4" name="Group 10"/>
          <p:cNvGrpSpPr/>
          <p:nvPr/>
        </p:nvGrpSpPr>
        <p:grpSpPr bwMode="gray">
          <a:xfrm>
            <a:off x="855502" y="1447027"/>
            <a:ext cx="3821514" cy="5212083"/>
            <a:chOff x="468631" y="1188720"/>
            <a:chExt cx="3074669" cy="3257552"/>
          </a:xfrm>
        </p:grpSpPr>
        <p:sp>
          <p:nvSpPr>
            <p:cNvPr id="42" name="Rectangle 41"/>
            <p:cNvSpPr/>
            <p:nvPr/>
          </p:nvSpPr>
          <p:spPr bwMode="gray">
            <a:xfrm>
              <a:off x="475586" y="1188722"/>
              <a:ext cx="3067714" cy="3257550"/>
            </a:xfrm>
            <a:prstGeom prst="rect">
              <a:avLst/>
            </a:prstGeom>
            <a:solidFill>
              <a:schemeClr val="bg1"/>
            </a:solidFill>
            <a:ln>
              <a:noFill/>
            </a:ln>
            <a:effectLst>
              <a:outerShdw blurRad="2032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dirty="0" smtClean="0">
                <a:solidFill>
                  <a:schemeClr val="tx1"/>
                </a:solidFill>
                <a:latin typeface="Arial" pitchFamily="34" charset="0"/>
                <a:cs typeface="Arial" pitchFamily="34" charset="0"/>
              </a:endParaRPr>
            </a:p>
          </p:txBody>
        </p:sp>
        <p:sp>
          <p:nvSpPr>
            <p:cNvPr id="41" name="Rectangle 40"/>
            <p:cNvSpPr/>
            <p:nvPr/>
          </p:nvSpPr>
          <p:spPr bwMode="gray">
            <a:xfrm>
              <a:off x="468631" y="1188720"/>
              <a:ext cx="3068014" cy="39167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ct val="90000"/>
                </a:lnSpc>
                <a:buNone/>
              </a:pPr>
              <a:r>
                <a:rPr lang="en-US" b="1" dirty="0" smtClean="0"/>
                <a:t>People</a:t>
              </a:r>
            </a:p>
          </p:txBody>
        </p:sp>
      </p:grpSp>
      <p:grpSp>
        <p:nvGrpSpPr>
          <p:cNvPr id="5" name="Group 14"/>
          <p:cNvGrpSpPr/>
          <p:nvPr/>
        </p:nvGrpSpPr>
        <p:grpSpPr bwMode="gray">
          <a:xfrm>
            <a:off x="10046886" y="1448511"/>
            <a:ext cx="3821514" cy="5210600"/>
            <a:chOff x="468631" y="1189647"/>
            <a:chExt cx="3074669" cy="3256625"/>
          </a:xfrm>
        </p:grpSpPr>
        <p:sp>
          <p:nvSpPr>
            <p:cNvPr id="48" name="Rectangle 47"/>
            <p:cNvSpPr/>
            <p:nvPr/>
          </p:nvSpPr>
          <p:spPr bwMode="gray">
            <a:xfrm>
              <a:off x="475586" y="1189648"/>
              <a:ext cx="3067714" cy="3256624"/>
            </a:xfrm>
            <a:prstGeom prst="rect">
              <a:avLst/>
            </a:prstGeom>
            <a:solidFill>
              <a:schemeClr val="bg1"/>
            </a:solidFill>
            <a:ln>
              <a:noFill/>
            </a:ln>
            <a:effectLst>
              <a:outerShdw blurRad="2032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dirty="0" smtClean="0">
                <a:solidFill>
                  <a:schemeClr val="tx1"/>
                </a:solidFill>
                <a:latin typeface="Arial" pitchFamily="34" charset="0"/>
                <a:cs typeface="Arial" pitchFamily="34" charset="0"/>
              </a:endParaRPr>
            </a:p>
          </p:txBody>
        </p:sp>
        <p:sp>
          <p:nvSpPr>
            <p:cNvPr id="47" name="Rectangle 46"/>
            <p:cNvSpPr/>
            <p:nvPr/>
          </p:nvSpPr>
          <p:spPr bwMode="gray">
            <a:xfrm>
              <a:off x="468631" y="1189647"/>
              <a:ext cx="3068014" cy="390744"/>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b="1" dirty="0" smtClean="0">
                  <a:solidFill>
                    <a:schemeClr val="bg1"/>
                  </a:solidFill>
                  <a:latin typeface="Arial" pitchFamily="34" charset="0"/>
                  <a:cs typeface="Arial" pitchFamily="34" charset="0"/>
                </a:rPr>
                <a:t>Portfolio</a:t>
              </a:r>
            </a:p>
          </p:txBody>
        </p:sp>
      </p:grpSp>
      <p:sp>
        <p:nvSpPr>
          <p:cNvPr id="49" name="Rectangle 48"/>
          <p:cNvSpPr/>
          <p:nvPr/>
        </p:nvSpPr>
        <p:spPr bwMode="gray">
          <a:xfrm>
            <a:off x="814338" y="4904785"/>
            <a:ext cx="3907474" cy="867930"/>
          </a:xfrm>
          <a:prstGeom prst="rect">
            <a:avLst/>
          </a:prstGeom>
        </p:spPr>
        <p:txBody>
          <a:bodyPr wrap="square" lIns="146304" tIns="73152" rIns="146304" bIns="73152">
            <a:spAutoFit/>
          </a:bodyPr>
          <a:lstStyle/>
          <a:p>
            <a:pPr algn="ctr">
              <a:lnSpc>
                <a:spcPct val="90000"/>
              </a:lnSpc>
            </a:pPr>
            <a:r>
              <a:rPr lang="en-US" dirty="0">
                <a:solidFill>
                  <a:srgbClr val="000000"/>
                </a:solidFill>
                <a:latin typeface="Arial"/>
                <a:ea typeface="ＭＳ Ｐゴシック" pitchFamily="-106" charset="-128"/>
              </a:rPr>
              <a:t>Certified Architects,</a:t>
            </a:r>
            <a:br>
              <a:rPr lang="en-US" dirty="0">
                <a:solidFill>
                  <a:srgbClr val="000000"/>
                </a:solidFill>
                <a:latin typeface="Arial"/>
                <a:ea typeface="ＭＳ Ｐゴシック" pitchFamily="-106" charset="-128"/>
              </a:rPr>
            </a:br>
            <a:r>
              <a:rPr lang="en-US" dirty="0" smtClean="0">
                <a:solidFill>
                  <a:srgbClr val="000000"/>
                </a:solidFill>
                <a:latin typeface="Arial"/>
                <a:ea typeface="ＭＳ Ｐゴシック" pitchFamily="-106" charset="-128"/>
              </a:rPr>
              <a:t>Experienced Advisors</a:t>
            </a:r>
            <a:endParaRPr lang="en-US" dirty="0">
              <a:solidFill>
                <a:srgbClr val="000000"/>
              </a:solidFill>
              <a:latin typeface="Arial"/>
              <a:ea typeface="ＭＳ Ｐゴシック" pitchFamily="-106" charset="-128"/>
            </a:endParaRPr>
          </a:p>
        </p:txBody>
      </p:sp>
      <p:sp>
        <p:nvSpPr>
          <p:cNvPr id="50" name="Rectangle 49"/>
          <p:cNvSpPr/>
          <p:nvPr/>
        </p:nvSpPr>
        <p:spPr bwMode="gray">
          <a:xfrm>
            <a:off x="5459857" y="5664664"/>
            <a:ext cx="3804597" cy="867930"/>
          </a:xfrm>
          <a:prstGeom prst="rect">
            <a:avLst/>
          </a:prstGeom>
        </p:spPr>
        <p:txBody>
          <a:bodyPr wrap="square" lIns="146304" tIns="73152" rIns="146304" bIns="73152">
            <a:spAutoFit/>
          </a:bodyPr>
          <a:lstStyle/>
          <a:p>
            <a:pPr algn="ctr">
              <a:lnSpc>
                <a:spcPct val="90000"/>
              </a:lnSpc>
            </a:pPr>
            <a:r>
              <a:rPr lang="en-US" dirty="0">
                <a:solidFill>
                  <a:srgbClr val="000000"/>
                </a:solidFill>
                <a:latin typeface="Arial"/>
                <a:ea typeface="ＭＳ Ｐゴシック" pitchFamily="-106" charset="-128"/>
              </a:rPr>
              <a:t>Practical Approach,</a:t>
            </a:r>
            <a:br>
              <a:rPr lang="en-US" dirty="0">
                <a:solidFill>
                  <a:srgbClr val="000000"/>
                </a:solidFill>
                <a:latin typeface="Arial"/>
                <a:ea typeface="ＭＳ Ｐゴシック" pitchFamily="-106" charset="-128"/>
              </a:rPr>
            </a:br>
            <a:r>
              <a:rPr lang="en-US" dirty="0">
                <a:solidFill>
                  <a:srgbClr val="000000"/>
                </a:solidFill>
                <a:latin typeface="Arial"/>
                <a:ea typeface="ＭＳ Ｐゴシック" pitchFamily="-106" charset="-128"/>
              </a:rPr>
              <a:t>Proven Methodology</a:t>
            </a:r>
          </a:p>
        </p:txBody>
      </p:sp>
      <p:sp>
        <p:nvSpPr>
          <p:cNvPr id="51" name="Rectangle 50"/>
          <p:cNvSpPr/>
          <p:nvPr/>
        </p:nvSpPr>
        <p:spPr bwMode="gray">
          <a:xfrm>
            <a:off x="10375799" y="4904785"/>
            <a:ext cx="3175934" cy="867930"/>
          </a:xfrm>
          <a:prstGeom prst="rect">
            <a:avLst/>
          </a:prstGeom>
        </p:spPr>
        <p:txBody>
          <a:bodyPr wrap="square" lIns="146304" tIns="73152" rIns="146304" bIns="73152">
            <a:spAutoFit/>
          </a:bodyPr>
          <a:lstStyle/>
          <a:p>
            <a:pPr algn="ctr">
              <a:lnSpc>
                <a:spcPct val="90000"/>
              </a:lnSpc>
            </a:pPr>
            <a:r>
              <a:rPr lang="en-US" dirty="0">
                <a:solidFill>
                  <a:srgbClr val="000000"/>
                </a:solidFill>
                <a:latin typeface="Arial"/>
                <a:ea typeface="ＭＳ Ｐゴシック" pitchFamily="-106" charset="-128"/>
              </a:rPr>
              <a:t>Best Practices,</a:t>
            </a:r>
            <a:br>
              <a:rPr lang="en-US" dirty="0">
                <a:solidFill>
                  <a:srgbClr val="000000"/>
                </a:solidFill>
                <a:latin typeface="Arial"/>
                <a:ea typeface="ＭＳ Ｐゴシック" pitchFamily="-106" charset="-128"/>
              </a:rPr>
            </a:br>
            <a:r>
              <a:rPr lang="en-US" dirty="0">
                <a:solidFill>
                  <a:srgbClr val="000000"/>
                </a:solidFill>
                <a:latin typeface="Arial"/>
                <a:ea typeface="ＭＳ Ｐゴシック" pitchFamily="-106" charset="-128"/>
              </a:rPr>
              <a:t>Proven Artifacts</a:t>
            </a:r>
          </a:p>
        </p:txBody>
      </p:sp>
      <p:sp>
        <p:nvSpPr>
          <p:cNvPr id="98" name="Rectangle 97"/>
          <p:cNvSpPr/>
          <p:nvPr/>
        </p:nvSpPr>
        <p:spPr bwMode="gray">
          <a:xfrm>
            <a:off x="6766139" y="2465938"/>
            <a:ext cx="1242256" cy="496408"/>
          </a:xfrm>
          <a:prstGeom prst="rect">
            <a:avLst/>
          </a:prstGeom>
          <a:noFill/>
        </p:spPr>
        <p:txBody>
          <a:bodyPr wrap="square" lIns="146304" tIns="73152" rIns="146304" bIns="73152">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prstClr val="white"/>
                </a:solidFill>
              </a:rPr>
              <a:t>Business Architecture</a:t>
            </a:r>
          </a:p>
        </p:txBody>
      </p:sp>
      <p:sp>
        <p:nvSpPr>
          <p:cNvPr id="99" name="Rectangle 98"/>
          <p:cNvSpPr/>
          <p:nvPr/>
        </p:nvSpPr>
        <p:spPr bwMode="gray">
          <a:xfrm>
            <a:off x="5578596" y="3166735"/>
            <a:ext cx="1331982" cy="322664"/>
          </a:xfrm>
          <a:prstGeom prst="rect">
            <a:avLst/>
          </a:prstGeom>
          <a:noFill/>
        </p:spPr>
        <p:txBody>
          <a:bodyPr wrap="square" lIns="146304" tIns="73152" rIns="146304" bIns="73152">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smtClean="0">
                <a:solidFill>
                  <a:prstClr val="white"/>
                </a:solidFill>
              </a:rPr>
              <a:t>Governance</a:t>
            </a:r>
            <a:endParaRPr lang="en-US" sz="1100" b="1" dirty="0">
              <a:solidFill>
                <a:prstClr val="white"/>
              </a:solidFill>
            </a:endParaRPr>
          </a:p>
        </p:txBody>
      </p:sp>
      <p:sp>
        <p:nvSpPr>
          <p:cNvPr id="100" name="Rectangle 99"/>
          <p:cNvSpPr/>
          <p:nvPr/>
        </p:nvSpPr>
        <p:spPr bwMode="gray">
          <a:xfrm>
            <a:off x="5608902" y="4351559"/>
            <a:ext cx="1242256" cy="322664"/>
          </a:xfrm>
          <a:prstGeom prst="rect">
            <a:avLst/>
          </a:prstGeom>
          <a:noFill/>
        </p:spPr>
        <p:txBody>
          <a:bodyPr wrap="square" lIns="146304" tIns="73152" rIns="146304" bIns="73152">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smtClean="0">
                <a:solidFill>
                  <a:prstClr val="white"/>
                </a:solidFill>
              </a:rPr>
              <a:t>Roadmap</a:t>
            </a:r>
            <a:endParaRPr lang="en-US" sz="1100" b="1" dirty="0">
              <a:solidFill>
                <a:prstClr val="white"/>
              </a:solidFill>
            </a:endParaRPr>
          </a:p>
        </p:txBody>
      </p:sp>
      <p:sp>
        <p:nvSpPr>
          <p:cNvPr id="101" name="Rectangle 100"/>
          <p:cNvSpPr/>
          <p:nvPr/>
        </p:nvSpPr>
        <p:spPr bwMode="gray">
          <a:xfrm>
            <a:off x="6766139" y="4817087"/>
            <a:ext cx="1242256" cy="496408"/>
          </a:xfrm>
          <a:prstGeom prst="rect">
            <a:avLst/>
          </a:prstGeom>
          <a:noFill/>
        </p:spPr>
        <p:txBody>
          <a:bodyPr wrap="square" lIns="146304" tIns="73152" rIns="146304" bIns="73152">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smtClean="0">
                <a:solidFill>
                  <a:prstClr val="white"/>
                </a:solidFill>
              </a:rPr>
              <a:t>Future</a:t>
            </a:r>
            <a:br>
              <a:rPr lang="en-US" sz="1100" b="1" dirty="0" smtClean="0">
                <a:solidFill>
                  <a:prstClr val="white"/>
                </a:solidFill>
              </a:rPr>
            </a:br>
            <a:r>
              <a:rPr lang="en-US" sz="1100" b="1" dirty="0" smtClean="0">
                <a:solidFill>
                  <a:prstClr val="white"/>
                </a:solidFill>
              </a:rPr>
              <a:t>State</a:t>
            </a:r>
            <a:endParaRPr lang="en-US" sz="1100" b="1" dirty="0">
              <a:solidFill>
                <a:prstClr val="white"/>
              </a:solidFill>
            </a:endParaRPr>
          </a:p>
        </p:txBody>
      </p:sp>
      <p:sp>
        <p:nvSpPr>
          <p:cNvPr id="102" name="Rectangle 101"/>
          <p:cNvSpPr/>
          <p:nvPr/>
        </p:nvSpPr>
        <p:spPr bwMode="gray">
          <a:xfrm>
            <a:off x="7901744" y="4264687"/>
            <a:ext cx="1242256" cy="496408"/>
          </a:xfrm>
          <a:prstGeom prst="rect">
            <a:avLst/>
          </a:prstGeom>
          <a:noFill/>
        </p:spPr>
        <p:txBody>
          <a:bodyPr wrap="square" lIns="146304" tIns="73152" rIns="146304" bIns="73152">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smtClean="0">
                <a:solidFill>
                  <a:prstClr val="white"/>
                </a:solidFill>
              </a:rPr>
              <a:t>Current</a:t>
            </a:r>
            <a:br>
              <a:rPr lang="en-US" sz="1100" b="1" dirty="0" smtClean="0">
                <a:solidFill>
                  <a:prstClr val="white"/>
                </a:solidFill>
              </a:rPr>
            </a:br>
            <a:r>
              <a:rPr lang="en-US" sz="1100" b="1" dirty="0" smtClean="0">
                <a:solidFill>
                  <a:prstClr val="white"/>
                </a:solidFill>
              </a:rPr>
              <a:t>State</a:t>
            </a:r>
            <a:endParaRPr lang="en-US" sz="1100" b="1" dirty="0">
              <a:solidFill>
                <a:prstClr val="white"/>
              </a:solidFill>
            </a:endParaRPr>
          </a:p>
        </p:txBody>
      </p:sp>
      <p:sp>
        <p:nvSpPr>
          <p:cNvPr id="103" name="Rectangle 102"/>
          <p:cNvSpPr/>
          <p:nvPr/>
        </p:nvSpPr>
        <p:spPr bwMode="gray">
          <a:xfrm>
            <a:off x="7939747" y="3122434"/>
            <a:ext cx="1242256" cy="496408"/>
          </a:xfrm>
          <a:prstGeom prst="rect">
            <a:avLst/>
          </a:prstGeom>
          <a:noFill/>
        </p:spPr>
        <p:txBody>
          <a:bodyPr wrap="square" lIns="146304" tIns="73152" rIns="146304" bIns="73152">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smtClean="0">
                <a:solidFill>
                  <a:prstClr val="white"/>
                </a:solidFill>
              </a:rPr>
              <a:t>Architecture</a:t>
            </a:r>
            <a:br>
              <a:rPr lang="en-US" sz="1100" b="1" dirty="0" smtClean="0">
                <a:solidFill>
                  <a:prstClr val="white"/>
                </a:solidFill>
              </a:rPr>
            </a:br>
            <a:r>
              <a:rPr lang="en-US" sz="1100" b="1" dirty="0" smtClean="0">
                <a:solidFill>
                  <a:prstClr val="white"/>
                </a:solidFill>
              </a:rPr>
              <a:t>Vision</a:t>
            </a:r>
            <a:endParaRPr lang="en-US" sz="1100" b="1" dirty="0">
              <a:solidFill>
                <a:prstClr val="white"/>
              </a:solidFill>
            </a:endParaRPr>
          </a:p>
        </p:txBody>
      </p:sp>
      <p:pic>
        <p:nvPicPr>
          <p:cNvPr id="13" name="Picture 1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786763" y="2810368"/>
            <a:ext cx="1950723" cy="1950723"/>
          </a:xfrm>
          <a:prstGeom prst="rect">
            <a:avLst/>
          </a:prstGeom>
          <a:effectLst>
            <a:outerShdw blurRad="50800" dist="38100" dir="2700000" algn="tl" rotWithShape="0">
              <a:prstClr val="black">
                <a:alpha val="40000"/>
              </a:prstClr>
            </a:outerShdw>
          </a:effectLst>
        </p:spPr>
      </p:pic>
      <p:pic>
        <p:nvPicPr>
          <p:cNvPr id="32" name="Picture 23" descr="Final OEAF graphic">
            <a:hlinkClick r:id="rId6"/>
          </p:cNvPr>
          <p:cNvPicPr>
            <a:picLocks noChangeAspect="1" noChangeArrowheads="1"/>
          </p:cNvPicPr>
          <p:nvPr/>
        </p:nvPicPr>
        <p:blipFill rotWithShape="1">
          <a:blip r:embed="rId7" cstate="print"/>
          <a:srcRect b="1573"/>
          <a:stretch/>
        </p:blipFill>
        <p:spPr bwMode="auto">
          <a:xfrm>
            <a:off x="10704462" y="2685786"/>
            <a:ext cx="2506365" cy="2132358"/>
          </a:xfrm>
          <a:prstGeom prst="rect">
            <a:avLst/>
          </a:prstGeom>
          <a:noFill/>
          <a:ln w="9525">
            <a:noFill/>
            <a:miter lim="800000"/>
            <a:headEnd/>
            <a:tailEnd/>
          </a:ln>
          <a:effectLst>
            <a:outerShdw blurRad="203200" dist="50800" dir="5400000" algn="ctr" rotWithShape="0">
              <a:srgbClr val="000000">
                <a:alpha val="43137"/>
              </a:srgbClr>
            </a:outerShdw>
          </a:effectLst>
        </p:spPr>
      </p:pic>
      <p:pic>
        <p:nvPicPr>
          <p:cNvPr id="33" name="Picture 32" descr="HROUG_18_za slide.jpg"/>
          <p:cNvPicPr>
            <a:picLocks noChangeAspect="1"/>
          </p:cNvPicPr>
          <p:nvPr/>
        </p:nvPicPr>
        <p:blipFill>
          <a:blip r:embed="rId8" cstate="print"/>
          <a:stretch>
            <a:fillRect/>
          </a:stretch>
        </p:blipFill>
        <p:spPr>
          <a:xfrm>
            <a:off x="14020800" y="94350"/>
            <a:ext cx="520496" cy="286650"/>
          </a:xfrm>
          <a:prstGeom prst="rect">
            <a:avLst/>
          </a:prstGeom>
        </p:spPr>
      </p:pic>
    </p:spTree>
    <p:extLst>
      <p:ext uri="{BB962C8B-B14F-4D97-AF65-F5344CB8AC3E}">
        <p14:creationId xmlns="" xmlns:p14="http://schemas.microsoft.com/office/powerpoint/2010/main" val="30021482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lstStyle/>
          <a:p>
            <a:r>
              <a:rPr lang="en-US" dirty="0" smtClean="0"/>
              <a:t>Oracle Customer Support Services</a:t>
            </a:r>
          </a:p>
        </p:txBody>
      </p:sp>
      <p:pic>
        <p:nvPicPr>
          <p:cNvPr id="9" name="Picture 8" descr="Image1b.png"/>
          <p:cNvPicPr>
            <a:picLocks noChangeAspect="1"/>
          </p:cNvPicPr>
          <p:nvPr/>
        </p:nvPicPr>
        <p:blipFill>
          <a:blip r:embed="rId3" cstate="print"/>
          <a:stretch>
            <a:fillRect/>
          </a:stretch>
        </p:blipFill>
        <p:spPr>
          <a:xfrm>
            <a:off x="-58419" y="2040972"/>
            <a:ext cx="5975014" cy="5349278"/>
          </a:xfrm>
          <a:prstGeom prst="rect">
            <a:avLst/>
          </a:prstGeom>
        </p:spPr>
      </p:pic>
      <p:pic>
        <p:nvPicPr>
          <p:cNvPr id="11" name="Picture 10" descr="Stack.png"/>
          <p:cNvPicPr>
            <a:picLocks noChangeAspect="1"/>
          </p:cNvPicPr>
          <p:nvPr/>
        </p:nvPicPr>
        <p:blipFill>
          <a:blip r:embed="rId4" cstate="print"/>
          <a:stretch>
            <a:fillRect/>
          </a:stretch>
        </p:blipFill>
        <p:spPr>
          <a:xfrm>
            <a:off x="4523223" y="2849747"/>
            <a:ext cx="2705000" cy="4947302"/>
          </a:xfrm>
          <a:prstGeom prst="rect">
            <a:avLst/>
          </a:prstGeom>
        </p:spPr>
      </p:pic>
      <p:pic>
        <p:nvPicPr>
          <p:cNvPr id="8" name="Picture 7" descr="Exadata1.png"/>
          <p:cNvPicPr>
            <a:picLocks noChangeAspect="1"/>
          </p:cNvPicPr>
          <p:nvPr/>
        </p:nvPicPr>
        <p:blipFill>
          <a:blip r:embed="rId5" cstate="print"/>
          <a:stretch>
            <a:fillRect/>
          </a:stretch>
        </p:blipFill>
        <p:spPr>
          <a:xfrm>
            <a:off x="6905954" y="1157250"/>
            <a:ext cx="2316480" cy="7696200"/>
          </a:xfrm>
          <a:prstGeom prst="rect">
            <a:avLst/>
          </a:prstGeom>
        </p:spPr>
      </p:pic>
      <p:sp>
        <p:nvSpPr>
          <p:cNvPr id="12" name="TextBox 9"/>
          <p:cNvSpPr txBox="1">
            <a:spLocks noChangeArrowheads="1"/>
          </p:cNvSpPr>
          <p:nvPr/>
        </p:nvSpPr>
        <p:spPr bwMode="auto">
          <a:xfrm>
            <a:off x="8956349" y="1119546"/>
            <a:ext cx="5674050" cy="6106002"/>
          </a:xfrm>
          <a:prstGeom prst="rect">
            <a:avLst/>
          </a:prstGeom>
          <a:gradFill flip="none" rotWithShape="1">
            <a:gsLst>
              <a:gs pos="0">
                <a:schemeClr val="tx2">
                  <a:shade val="30000"/>
                  <a:satMod val="115000"/>
                </a:schemeClr>
              </a:gs>
              <a:gs pos="50000">
                <a:schemeClr val="tx2">
                  <a:shade val="67500"/>
                  <a:satMod val="115000"/>
                </a:schemeClr>
              </a:gs>
              <a:gs pos="100000">
                <a:schemeClr val="tx2"/>
              </a:gs>
            </a:gsLst>
            <a:lin ang="13500000" scaled="1"/>
            <a:tileRect/>
          </a:gradFill>
          <a:ln w="9525">
            <a:noFill/>
            <a:miter lim="800000"/>
            <a:headEnd/>
            <a:tailEnd/>
          </a:ln>
        </p:spPr>
        <p:txBody>
          <a:bodyPr wrap="square" lIns="292608" tIns="0" rIns="0" bIns="146304" anchor="ctr">
            <a:noAutofit/>
          </a:bodyPr>
          <a:lstStyle/>
          <a:p>
            <a:pPr>
              <a:lnSpc>
                <a:spcPct val="90000"/>
              </a:lnSpc>
            </a:pPr>
            <a:r>
              <a:rPr lang="en-US" sz="3500" dirty="0">
                <a:solidFill>
                  <a:schemeClr val="bg1"/>
                </a:solidFill>
              </a:rPr>
              <a:t>Enabling </a:t>
            </a:r>
            <a:r>
              <a:rPr lang="en-US" sz="3500" dirty="0" smtClean="0">
                <a:solidFill>
                  <a:schemeClr val="bg1"/>
                </a:solidFill>
              </a:rPr>
              <a:t>the</a:t>
            </a:r>
            <a:br>
              <a:rPr lang="en-US" sz="3500" dirty="0" smtClean="0">
                <a:solidFill>
                  <a:schemeClr val="bg1"/>
                </a:solidFill>
              </a:rPr>
            </a:br>
            <a:r>
              <a:rPr lang="en-US" sz="3500" dirty="0" smtClean="0">
                <a:solidFill>
                  <a:schemeClr val="bg1"/>
                </a:solidFill>
              </a:rPr>
              <a:t>success of your Oracle software and hardware</a:t>
            </a:r>
            <a:br>
              <a:rPr lang="en-US" sz="3500" dirty="0" smtClean="0">
                <a:solidFill>
                  <a:schemeClr val="bg1"/>
                </a:solidFill>
              </a:rPr>
            </a:br>
            <a:r>
              <a:rPr lang="en-US" sz="3500" dirty="0" smtClean="0">
                <a:solidFill>
                  <a:schemeClr val="bg1"/>
                </a:solidFill>
              </a:rPr>
              <a:t>investments </a:t>
            </a:r>
            <a:r>
              <a:rPr lang="en-US" sz="3500" dirty="0">
                <a:solidFill>
                  <a:schemeClr val="bg1"/>
                </a:solidFill>
              </a:rPr>
              <a:t>through a</a:t>
            </a:r>
          </a:p>
          <a:p>
            <a:pPr>
              <a:lnSpc>
                <a:spcPct val="90000"/>
              </a:lnSpc>
            </a:pPr>
            <a:r>
              <a:rPr lang="en-US" sz="5100" b="1" dirty="0" smtClean="0">
                <a:solidFill>
                  <a:schemeClr val="bg1"/>
                </a:solidFill>
              </a:rPr>
              <a:t>LIFECYCLE</a:t>
            </a:r>
            <a:br>
              <a:rPr lang="en-US" sz="5100" b="1" dirty="0" smtClean="0">
                <a:solidFill>
                  <a:schemeClr val="bg1"/>
                </a:solidFill>
              </a:rPr>
            </a:br>
            <a:r>
              <a:rPr lang="en-US" sz="5100" b="1" dirty="0" smtClean="0">
                <a:solidFill>
                  <a:schemeClr val="bg1"/>
                </a:solidFill>
              </a:rPr>
              <a:t>OF SERVICES</a:t>
            </a:r>
          </a:p>
          <a:p>
            <a:pPr>
              <a:lnSpc>
                <a:spcPct val="90000"/>
              </a:lnSpc>
            </a:pPr>
            <a:r>
              <a:rPr lang="en-US" sz="3500" dirty="0" smtClean="0">
                <a:solidFill>
                  <a:schemeClr val="bg1"/>
                </a:solidFill>
              </a:rPr>
              <a:t>covering </a:t>
            </a:r>
            <a:r>
              <a:rPr lang="en-US" sz="3500" dirty="0">
                <a:solidFill>
                  <a:schemeClr val="bg1"/>
                </a:solidFill>
              </a:rPr>
              <a:t>the complete</a:t>
            </a:r>
            <a:br>
              <a:rPr lang="en-US" sz="3500" dirty="0">
                <a:solidFill>
                  <a:schemeClr val="bg1"/>
                </a:solidFill>
              </a:rPr>
            </a:br>
            <a:r>
              <a:rPr lang="en-US" sz="3500" dirty="0">
                <a:solidFill>
                  <a:schemeClr val="bg1"/>
                </a:solidFill>
              </a:rPr>
              <a:t>Oracle stack</a:t>
            </a:r>
          </a:p>
        </p:txBody>
      </p:sp>
      <p:pic>
        <p:nvPicPr>
          <p:cNvPr id="7" name="Picture 6" descr="HROUG_18_za slide.jpg"/>
          <p:cNvPicPr>
            <a:picLocks noChangeAspect="1"/>
          </p:cNvPicPr>
          <p:nvPr/>
        </p:nvPicPr>
        <p:blipFill>
          <a:blip r:embed="rId6" cstate="print"/>
          <a:stretch>
            <a:fillRect/>
          </a:stretch>
        </p:blipFill>
        <p:spPr>
          <a:xfrm>
            <a:off x="14020800" y="94350"/>
            <a:ext cx="520496" cy="286650"/>
          </a:xfrm>
          <a:prstGeom prst="rect">
            <a:avLst/>
          </a:prstGeom>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7"/>
          <p:cNvSpPr>
            <a:spLocks noChangeArrowheads="1"/>
          </p:cNvSpPr>
          <p:nvPr/>
        </p:nvSpPr>
        <p:spPr bwMode="auto">
          <a:xfrm flipH="1">
            <a:off x="9414344" y="1349693"/>
            <a:ext cx="4537501" cy="1287475"/>
          </a:xfrm>
          <a:prstGeom prst="rect">
            <a:avLst/>
          </a:prstGeom>
          <a:gradFill flip="none" rotWithShape="1">
            <a:gsLst>
              <a:gs pos="0">
                <a:srgbClr val="D1D5DD"/>
              </a:gs>
              <a:gs pos="51000">
                <a:schemeClr val="bg1">
                  <a:shade val="100000"/>
                  <a:satMod val="115000"/>
                </a:schemeClr>
              </a:gs>
            </a:gsLst>
            <a:lin ang="13500000" scaled="1"/>
            <a:tileRect/>
          </a:gradFill>
          <a:ln w="9525">
            <a:noFill/>
            <a:miter lim="800000"/>
            <a:headEnd/>
            <a:tailEnd/>
          </a:ln>
          <a:effectLst>
            <a:outerShdw blurRad="88900" algn="ctr" rotWithShape="0">
              <a:prstClr val="black">
                <a:alpha val="30000"/>
              </a:prstClr>
            </a:outerShdw>
          </a:effectLst>
        </p:spPr>
        <p:txBody>
          <a:bodyPr wrap="square" lIns="146304" tIns="146304" rIns="147320" bIns="146304" anchor="ctr" anchorCtr="0">
            <a:noAutofit/>
          </a:bodyPr>
          <a:lstStyle/>
          <a:p>
            <a:pPr algn="ctr">
              <a:lnSpc>
                <a:spcPct val="90000"/>
              </a:lnSpc>
              <a:buClr>
                <a:schemeClr val="accent1"/>
              </a:buClr>
            </a:pPr>
            <a:r>
              <a:rPr lang="en-US" sz="2400" b="1" i="1" dirty="0" smtClean="0">
                <a:latin typeface="Arial" charset="0"/>
                <a:ea typeface="ＭＳ Ｐゴシック" pitchFamily="29" charset="-128"/>
              </a:rPr>
              <a:t>No one knows Oracle</a:t>
            </a:r>
            <a:br>
              <a:rPr lang="en-US" sz="2400" b="1" i="1" dirty="0" smtClean="0">
                <a:latin typeface="Arial" charset="0"/>
                <a:ea typeface="ＭＳ Ｐゴシック" pitchFamily="29" charset="-128"/>
              </a:rPr>
            </a:br>
            <a:r>
              <a:rPr lang="en-US" sz="2400" b="1" i="1" dirty="0" smtClean="0">
                <a:latin typeface="Arial" charset="0"/>
                <a:ea typeface="ＭＳ Ｐゴシック" pitchFamily="29" charset="-128"/>
              </a:rPr>
              <a:t>better than Oracle</a:t>
            </a:r>
            <a:endParaRPr lang="en-US" sz="2400" b="1" i="1" dirty="0">
              <a:latin typeface="Arial" charset="0"/>
              <a:ea typeface="ＭＳ Ｐゴシック" pitchFamily="29" charset="-128"/>
            </a:endParaRPr>
          </a:p>
        </p:txBody>
      </p:sp>
      <p:sp>
        <p:nvSpPr>
          <p:cNvPr id="41" name="Rectangle 7"/>
          <p:cNvSpPr>
            <a:spLocks noChangeArrowheads="1"/>
          </p:cNvSpPr>
          <p:nvPr/>
        </p:nvSpPr>
        <p:spPr bwMode="auto">
          <a:xfrm flipH="1">
            <a:off x="9414344" y="2815544"/>
            <a:ext cx="4537501" cy="1287475"/>
          </a:xfrm>
          <a:prstGeom prst="rect">
            <a:avLst/>
          </a:prstGeom>
          <a:gradFill flip="none" rotWithShape="1">
            <a:gsLst>
              <a:gs pos="0">
                <a:srgbClr val="D1D5DD"/>
              </a:gs>
              <a:gs pos="51000">
                <a:schemeClr val="bg1">
                  <a:shade val="100000"/>
                  <a:satMod val="115000"/>
                </a:schemeClr>
              </a:gs>
            </a:gsLst>
            <a:path path="circle">
              <a:fillToRect l="100000" t="100000"/>
            </a:path>
            <a:tileRect r="-100000" b="-100000"/>
          </a:gradFill>
          <a:ln w="9525">
            <a:noFill/>
            <a:miter lim="800000"/>
            <a:headEnd/>
            <a:tailEnd/>
          </a:ln>
          <a:effectLst>
            <a:outerShdw blurRad="88900" algn="ctr" rotWithShape="0">
              <a:prstClr val="black">
                <a:alpha val="30000"/>
              </a:prstClr>
            </a:outerShdw>
          </a:effectLst>
        </p:spPr>
        <p:txBody>
          <a:bodyPr wrap="square" lIns="146304" tIns="146304" rIns="147320" bIns="146304" anchor="ctr" anchorCtr="0">
            <a:noAutofit/>
          </a:bodyPr>
          <a:lstStyle/>
          <a:p>
            <a:pPr algn="ctr">
              <a:lnSpc>
                <a:spcPct val="90000"/>
              </a:lnSpc>
              <a:buClr>
                <a:schemeClr val="accent1"/>
              </a:buClr>
            </a:pPr>
            <a:r>
              <a:rPr lang="en-US" sz="2400" b="1" i="1" dirty="0" smtClean="0">
                <a:latin typeface="Arial" charset="0"/>
                <a:ea typeface="ＭＳ Ｐゴシック" pitchFamily="29" charset="-128"/>
              </a:rPr>
              <a:t>Let us use this experience</a:t>
            </a:r>
            <a:br>
              <a:rPr lang="en-US" sz="2400" b="1" i="1" dirty="0" smtClean="0">
                <a:latin typeface="Arial" charset="0"/>
                <a:ea typeface="ＭＳ Ｐゴシック" pitchFamily="29" charset="-128"/>
              </a:rPr>
            </a:br>
            <a:r>
              <a:rPr lang="en-US" sz="2400" b="1" i="1" dirty="0" smtClean="0">
                <a:latin typeface="Arial" charset="0"/>
                <a:ea typeface="ＭＳ Ｐゴシック" pitchFamily="29" charset="-128"/>
              </a:rPr>
              <a:t>to help you</a:t>
            </a:r>
            <a:endParaRPr lang="en-US" sz="2400" b="1" i="1" dirty="0">
              <a:latin typeface="Arial" charset="0"/>
              <a:ea typeface="ＭＳ Ｐゴシック" pitchFamily="29" charset="-128"/>
            </a:endParaRPr>
          </a:p>
        </p:txBody>
      </p:sp>
      <p:sp>
        <p:nvSpPr>
          <p:cNvPr id="42" name="Rectangle 7"/>
          <p:cNvSpPr>
            <a:spLocks noChangeArrowheads="1"/>
          </p:cNvSpPr>
          <p:nvPr/>
        </p:nvSpPr>
        <p:spPr bwMode="auto">
          <a:xfrm flipH="1">
            <a:off x="9414344" y="4281395"/>
            <a:ext cx="4537501" cy="1287475"/>
          </a:xfrm>
          <a:prstGeom prst="rect">
            <a:avLst/>
          </a:prstGeom>
          <a:gradFill flip="none" rotWithShape="1">
            <a:gsLst>
              <a:gs pos="0">
                <a:srgbClr val="D1D5DD"/>
              </a:gs>
              <a:gs pos="51000">
                <a:schemeClr val="bg1">
                  <a:shade val="100000"/>
                  <a:satMod val="115000"/>
                </a:schemeClr>
              </a:gs>
            </a:gsLst>
            <a:lin ang="13500000" scaled="1"/>
            <a:tileRect/>
          </a:gradFill>
          <a:ln w="9525">
            <a:noFill/>
            <a:miter lim="800000"/>
            <a:headEnd/>
            <a:tailEnd/>
          </a:ln>
          <a:effectLst>
            <a:outerShdw blurRad="88900" algn="ctr" rotWithShape="0">
              <a:prstClr val="black">
                <a:alpha val="30000"/>
              </a:prstClr>
            </a:outerShdw>
          </a:effectLst>
        </p:spPr>
        <p:txBody>
          <a:bodyPr wrap="square" lIns="146304" tIns="146304" rIns="147320" bIns="146304" anchor="ctr" anchorCtr="0">
            <a:noAutofit/>
          </a:bodyPr>
          <a:lstStyle/>
          <a:p>
            <a:pPr algn="ctr">
              <a:lnSpc>
                <a:spcPct val="90000"/>
              </a:lnSpc>
              <a:buClr>
                <a:schemeClr val="accent1"/>
              </a:buClr>
            </a:pPr>
            <a:r>
              <a:rPr lang="en-US" sz="2400" b="1" i="1" dirty="0" smtClean="0">
                <a:latin typeface="Arial" charset="0"/>
                <a:ea typeface="ＭＳ Ｐゴシック" pitchFamily="29" charset="-128"/>
              </a:rPr>
              <a:t>No one else can service and support the entire stack</a:t>
            </a:r>
            <a:endParaRPr lang="en-US" sz="2400" b="1" i="1" dirty="0">
              <a:latin typeface="Arial" charset="0"/>
              <a:ea typeface="ＭＳ Ｐゴシック" pitchFamily="29" charset="-128"/>
            </a:endParaRPr>
          </a:p>
        </p:txBody>
      </p:sp>
      <p:sp>
        <p:nvSpPr>
          <p:cNvPr id="43" name="Rectangle 7"/>
          <p:cNvSpPr>
            <a:spLocks noChangeArrowheads="1"/>
          </p:cNvSpPr>
          <p:nvPr/>
        </p:nvSpPr>
        <p:spPr bwMode="auto">
          <a:xfrm flipH="1">
            <a:off x="9414344" y="5747248"/>
            <a:ext cx="4537501" cy="1287475"/>
          </a:xfrm>
          <a:prstGeom prst="rect">
            <a:avLst/>
          </a:prstGeom>
          <a:gradFill flip="none" rotWithShape="1">
            <a:gsLst>
              <a:gs pos="0">
                <a:srgbClr val="D1D5DD"/>
              </a:gs>
              <a:gs pos="51000">
                <a:schemeClr val="bg1">
                  <a:shade val="100000"/>
                  <a:satMod val="115000"/>
                </a:schemeClr>
              </a:gs>
            </a:gsLst>
            <a:path path="circle">
              <a:fillToRect l="100000" t="100000"/>
            </a:path>
            <a:tileRect r="-100000" b="-100000"/>
          </a:gradFill>
          <a:ln w="9525">
            <a:noFill/>
            <a:miter lim="800000"/>
            <a:headEnd/>
            <a:tailEnd/>
          </a:ln>
          <a:effectLst>
            <a:outerShdw blurRad="88900" algn="ctr" rotWithShape="0">
              <a:prstClr val="black">
                <a:alpha val="30000"/>
              </a:prstClr>
            </a:outerShdw>
          </a:effectLst>
        </p:spPr>
        <p:txBody>
          <a:bodyPr wrap="square" lIns="146304" tIns="146304" rIns="147320" bIns="146304" anchor="ctr" anchorCtr="0">
            <a:noAutofit/>
          </a:bodyPr>
          <a:lstStyle/>
          <a:p>
            <a:pPr algn="ctr">
              <a:lnSpc>
                <a:spcPct val="90000"/>
              </a:lnSpc>
              <a:buClr>
                <a:schemeClr val="accent1"/>
              </a:buClr>
            </a:pPr>
            <a:r>
              <a:rPr lang="en-US" sz="2400" b="1" i="1" dirty="0" smtClean="0">
                <a:latin typeface="Arial" charset="0"/>
                <a:ea typeface="ＭＳ Ｐゴシック" pitchFamily="29" charset="-128"/>
              </a:rPr>
              <a:t>No one can match our</a:t>
            </a:r>
            <a:br>
              <a:rPr lang="en-US" sz="2400" b="1" i="1" dirty="0" smtClean="0">
                <a:latin typeface="Arial" charset="0"/>
                <a:ea typeface="ＭＳ Ｐゴシック" pitchFamily="29" charset="-128"/>
              </a:rPr>
            </a:br>
            <a:r>
              <a:rPr lang="en-US" sz="2400" b="1" i="1" dirty="0" smtClean="0">
                <a:latin typeface="Arial" charset="0"/>
                <a:ea typeface="ＭＳ Ｐゴシック" pitchFamily="29" charset="-128"/>
              </a:rPr>
              <a:t>skilled people</a:t>
            </a:r>
            <a:endParaRPr lang="en-US" sz="2400" b="1" i="1" dirty="0">
              <a:latin typeface="Arial" charset="0"/>
              <a:ea typeface="ＭＳ Ｐゴシック" pitchFamily="29" charset="-128"/>
            </a:endParaRPr>
          </a:p>
        </p:txBody>
      </p:sp>
      <p:sp>
        <p:nvSpPr>
          <p:cNvPr id="26630" name="Rectangle 6"/>
          <p:cNvSpPr>
            <a:spLocks noGrp="1" noChangeArrowheads="1"/>
          </p:cNvSpPr>
          <p:nvPr>
            <p:ph type="title"/>
          </p:nvPr>
        </p:nvSpPr>
        <p:spPr>
          <a:xfrm>
            <a:off x="1075579" y="321727"/>
            <a:ext cx="13012419" cy="691614"/>
          </a:xfrm>
        </p:spPr>
        <p:txBody>
          <a:bodyPr/>
          <a:lstStyle/>
          <a:p>
            <a:r>
              <a:rPr lang="en-US" dirty="0" smtClean="0"/>
              <a:t>Oracle Services and Your Success</a:t>
            </a:r>
          </a:p>
        </p:txBody>
      </p:sp>
      <p:sp>
        <p:nvSpPr>
          <p:cNvPr id="26" name="Rectangle 7"/>
          <p:cNvSpPr>
            <a:spLocks noChangeArrowheads="1"/>
          </p:cNvSpPr>
          <p:nvPr/>
        </p:nvSpPr>
        <p:spPr bwMode="auto">
          <a:xfrm>
            <a:off x="5484519" y="1349693"/>
            <a:ext cx="3942550" cy="1287475"/>
          </a:xfrm>
          <a:prstGeom prst="rect">
            <a:avLst/>
          </a:prstGeom>
          <a:solidFill>
            <a:schemeClr val="accent5">
              <a:lumMod val="50000"/>
            </a:schemeClr>
          </a:solidFill>
          <a:ln w="9525">
            <a:noFill/>
            <a:miter lim="800000"/>
            <a:headEnd/>
            <a:tailEnd/>
          </a:ln>
          <a:effectLst>
            <a:outerShdw blurRad="88900" algn="ctr" rotWithShape="0">
              <a:prstClr val="black">
                <a:alpha val="30000"/>
              </a:prstClr>
            </a:outerShdw>
          </a:effectLst>
        </p:spPr>
        <p:txBody>
          <a:bodyPr wrap="square" lIns="146304" tIns="146304" rIns="147320" bIns="146304" anchor="ctr" anchorCtr="0">
            <a:noAutofit/>
          </a:bodyPr>
          <a:lstStyle/>
          <a:p>
            <a:pPr algn="ctr">
              <a:lnSpc>
                <a:spcPct val="85000"/>
              </a:lnSpc>
              <a:spcBef>
                <a:spcPts val="640"/>
              </a:spcBef>
              <a:buClr>
                <a:schemeClr val="tx2"/>
              </a:buClr>
            </a:pPr>
            <a:r>
              <a:rPr lang="en-US" sz="2200" dirty="0" smtClean="0">
                <a:solidFill>
                  <a:schemeClr val="bg1"/>
                </a:solidFill>
              </a:rPr>
              <a:t>We focus exclusively on Oracle technologies</a:t>
            </a:r>
            <a:endParaRPr lang="en-US" sz="2200" dirty="0">
              <a:solidFill>
                <a:schemeClr val="bg1"/>
              </a:solidFill>
            </a:endParaRPr>
          </a:p>
        </p:txBody>
      </p:sp>
      <p:sp>
        <p:nvSpPr>
          <p:cNvPr id="29" name="Rectangle 7"/>
          <p:cNvSpPr>
            <a:spLocks noChangeArrowheads="1"/>
          </p:cNvSpPr>
          <p:nvPr/>
        </p:nvSpPr>
        <p:spPr bwMode="auto">
          <a:xfrm>
            <a:off x="5484519" y="2815544"/>
            <a:ext cx="3942550" cy="1287475"/>
          </a:xfrm>
          <a:prstGeom prst="rect">
            <a:avLst/>
          </a:prstGeom>
          <a:solidFill>
            <a:schemeClr val="accent5">
              <a:lumMod val="50000"/>
            </a:schemeClr>
          </a:solidFill>
          <a:ln w="9525">
            <a:noFill/>
            <a:miter lim="800000"/>
            <a:headEnd/>
            <a:tailEnd/>
          </a:ln>
          <a:effectLst>
            <a:outerShdw blurRad="88900" algn="ctr" rotWithShape="0">
              <a:prstClr val="black">
                <a:alpha val="30000"/>
              </a:prstClr>
            </a:outerShdw>
          </a:effectLst>
        </p:spPr>
        <p:txBody>
          <a:bodyPr wrap="square" lIns="146304" tIns="146304" rIns="147320" bIns="146304" anchor="ctr" anchorCtr="0">
            <a:noAutofit/>
          </a:bodyPr>
          <a:lstStyle/>
          <a:p>
            <a:pPr algn="ctr">
              <a:lnSpc>
                <a:spcPct val="85000"/>
              </a:lnSpc>
              <a:spcBef>
                <a:spcPts val="640"/>
              </a:spcBef>
              <a:buClr>
                <a:schemeClr val="tx2"/>
              </a:buClr>
            </a:pPr>
            <a:r>
              <a:rPr lang="en-US" sz="2200" dirty="0" smtClean="0">
                <a:solidFill>
                  <a:schemeClr val="bg1"/>
                </a:solidFill>
              </a:rPr>
              <a:t>We have helped thousands</a:t>
            </a:r>
            <a:br>
              <a:rPr lang="en-US" sz="2200" dirty="0" smtClean="0">
                <a:solidFill>
                  <a:schemeClr val="bg1"/>
                </a:solidFill>
              </a:rPr>
            </a:br>
            <a:r>
              <a:rPr lang="en-US" sz="2200" dirty="0" smtClean="0">
                <a:solidFill>
                  <a:schemeClr val="bg1"/>
                </a:solidFill>
              </a:rPr>
              <a:t>of customers optimize their Oracle investment </a:t>
            </a:r>
          </a:p>
        </p:txBody>
      </p:sp>
      <p:sp>
        <p:nvSpPr>
          <p:cNvPr id="32" name="Rectangle 7"/>
          <p:cNvSpPr>
            <a:spLocks noChangeArrowheads="1"/>
          </p:cNvSpPr>
          <p:nvPr/>
        </p:nvSpPr>
        <p:spPr bwMode="auto">
          <a:xfrm>
            <a:off x="5484519" y="4281395"/>
            <a:ext cx="3942550" cy="1287475"/>
          </a:xfrm>
          <a:prstGeom prst="rect">
            <a:avLst/>
          </a:prstGeom>
          <a:solidFill>
            <a:schemeClr val="accent5">
              <a:lumMod val="50000"/>
            </a:schemeClr>
          </a:solidFill>
          <a:ln w="9525">
            <a:noFill/>
            <a:miter lim="800000"/>
            <a:headEnd/>
            <a:tailEnd/>
          </a:ln>
          <a:effectLst>
            <a:outerShdw blurRad="88900" algn="ctr" rotWithShape="0">
              <a:prstClr val="black">
                <a:alpha val="30000"/>
              </a:prstClr>
            </a:outerShdw>
          </a:effectLst>
        </p:spPr>
        <p:txBody>
          <a:bodyPr wrap="square" lIns="146304" tIns="146304" rIns="147320" bIns="146304" anchor="ctr" anchorCtr="0">
            <a:noAutofit/>
          </a:bodyPr>
          <a:lstStyle/>
          <a:p>
            <a:pPr algn="ctr">
              <a:lnSpc>
                <a:spcPct val="85000"/>
              </a:lnSpc>
              <a:spcBef>
                <a:spcPts val="640"/>
              </a:spcBef>
              <a:buClr>
                <a:schemeClr val="tx2"/>
              </a:buClr>
            </a:pPr>
            <a:r>
              <a:rPr lang="en-US" sz="2200" dirty="0" smtClean="0">
                <a:solidFill>
                  <a:schemeClr val="bg1"/>
                </a:solidFill>
              </a:rPr>
              <a:t>Continuous investment in a unified support experience  </a:t>
            </a:r>
          </a:p>
        </p:txBody>
      </p:sp>
      <p:sp>
        <p:nvSpPr>
          <p:cNvPr id="35" name="Rectangle 7"/>
          <p:cNvSpPr>
            <a:spLocks noChangeArrowheads="1"/>
          </p:cNvSpPr>
          <p:nvPr/>
        </p:nvSpPr>
        <p:spPr bwMode="auto">
          <a:xfrm>
            <a:off x="5484519" y="5747248"/>
            <a:ext cx="3942550" cy="1287475"/>
          </a:xfrm>
          <a:prstGeom prst="rect">
            <a:avLst/>
          </a:prstGeom>
          <a:solidFill>
            <a:schemeClr val="accent5">
              <a:lumMod val="50000"/>
            </a:schemeClr>
          </a:solidFill>
          <a:ln w="9525">
            <a:noFill/>
            <a:miter lim="800000"/>
            <a:headEnd/>
            <a:tailEnd/>
          </a:ln>
          <a:effectLst>
            <a:outerShdw blurRad="88900" algn="ctr" rotWithShape="0">
              <a:prstClr val="black">
                <a:alpha val="30000"/>
              </a:prstClr>
            </a:outerShdw>
          </a:effectLst>
        </p:spPr>
        <p:txBody>
          <a:bodyPr wrap="square" lIns="146304" tIns="146304" rIns="147320" bIns="146304" anchor="ctr" anchorCtr="0">
            <a:noAutofit/>
          </a:bodyPr>
          <a:lstStyle/>
          <a:p>
            <a:pPr algn="ctr">
              <a:lnSpc>
                <a:spcPct val="85000"/>
              </a:lnSpc>
              <a:spcBef>
                <a:spcPts val="640"/>
              </a:spcBef>
              <a:buClr>
                <a:schemeClr val="tx2"/>
              </a:buClr>
            </a:pPr>
            <a:r>
              <a:rPr lang="en-US" sz="2200" dirty="0" smtClean="0">
                <a:solidFill>
                  <a:schemeClr val="bg1"/>
                </a:solidFill>
              </a:rPr>
              <a:t>Our service personnel average tenure is over</a:t>
            </a:r>
            <a:br>
              <a:rPr lang="en-US" sz="2200" dirty="0" smtClean="0">
                <a:solidFill>
                  <a:schemeClr val="bg1"/>
                </a:solidFill>
              </a:rPr>
            </a:br>
            <a:r>
              <a:rPr lang="en-US" sz="2200" dirty="0" smtClean="0">
                <a:solidFill>
                  <a:schemeClr val="bg1"/>
                </a:solidFill>
              </a:rPr>
              <a:t>eight years</a:t>
            </a:r>
          </a:p>
        </p:txBody>
      </p:sp>
      <p:sp>
        <p:nvSpPr>
          <p:cNvPr id="27" name="Rectangle 26"/>
          <p:cNvSpPr/>
          <p:nvPr/>
        </p:nvSpPr>
        <p:spPr>
          <a:xfrm>
            <a:off x="2476274" y="1349693"/>
            <a:ext cx="3014098" cy="1287475"/>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8900000" scaled="1"/>
            <a:tileRect/>
          </a:gradFill>
          <a:ln>
            <a:noFill/>
          </a:ln>
          <a:effectLst>
            <a:outerShdw blurRad="889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146304" rIns="0" bIns="146304" rtlCol="0" anchor="ctr" anchorCtr="0">
            <a:noAutofit/>
          </a:bodyPr>
          <a:lstStyle/>
          <a:p>
            <a:pPr algn="ctr"/>
            <a:r>
              <a:rPr lang="en-US" sz="3200" b="1" dirty="0" smtClean="0">
                <a:solidFill>
                  <a:schemeClr val="bg1"/>
                </a:solidFill>
                <a:latin typeface="Arial" pitchFamily="34" charset="0"/>
                <a:cs typeface="Arial" pitchFamily="34" charset="0"/>
              </a:rPr>
              <a:t>Focus</a:t>
            </a:r>
          </a:p>
        </p:txBody>
      </p:sp>
      <p:sp>
        <p:nvSpPr>
          <p:cNvPr id="30" name="Rectangle 29"/>
          <p:cNvSpPr/>
          <p:nvPr/>
        </p:nvSpPr>
        <p:spPr>
          <a:xfrm>
            <a:off x="2476274" y="2815544"/>
            <a:ext cx="3014098" cy="1287475"/>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8900000" scaled="1"/>
            <a:tileRect/>
          </a:gradFill>
          <a:ln>
            <a:noFill/>
          </a:ln>
          <a:effectLst>
            <a:outerShdw blurRad="889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146304" rIns="0" bIns="146304" rtlCol="0" anchor="ctr" anchorCtr="0">
            <a:noAutofit/>
          </a:bodyPr>
          <a:lstStyle/>
          <a:p>
            <a:pPr algn="ctr"/>
            <a:r>
              <a:rPr lang="en-US" sz="3200" b="1" dirty="0" smtClean="0">
                <a:solidFill>
                  <a:schemeClr val="bg1"/>
                </a:solidFill>
                <a:latin typeface="Arial" pitchFamily="34" charset="0"/>
                <a:cs typeface="Arial" pitchFamily="34" charset="0"/>
              </a:rPr>
              <a:t>Experience</a:t>
            </a:r>
          </a:p>
        </p:txBody>
      </p:sp>
      <p:sp>
        <p:nvSpPr>
          <p:cNvPr id="33" name="Rectangle 32"/>
          <p:cNvSpPr/>
          <p:nvPr/>
        </p:nvSpPr>
        <p:spPr>
          <a:xfrm>
            <a:off x="2476274" y="4281395"/>
            <a:ext cx="3014098" cy="1287475"/>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8900000" scaled="1"/>
            <a:tileRect/>
          </a:gradFill>
          <a:ln>
            <a:noFill/>
          </a:ln>
          <a:effectLst>
            <a:outerShdw blurRad="889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146304" rIns="0" bIns="146304" rtlCol="0" anchor="ctr" anchorCtr="0">
            <a:noAutofit/>
          </a:bodyPr>
          <a:lstStyle/>
          <a:p>
            <a:pPr algn="ctr"/>
            <a:r>
              <a:rPr lang="en-US" sz="3200" b="1" dirty="0" smtClean="0">
                <a:solidFill>
                  <a:schemeClr val="bg1"/>
                </a:solidFill>
                <a:latin typeface="Arial" pitchFamily="34" charset="0"/>
                <a:cs typeface="Arial" pitchFamily="34" charset="0"/>
              </a:rPr>
              <a:t>Leadership</a:t>
            </a:r>
          </a:p>
        </p:txBody>
      </p:sp>
      <p:sp>
        <p:nvSpPr>
          <p:cNvPr id="36" name="Rectangle 35"/>
          <p:cNvSpPr/>
          <p:nvPr/>
        </p:nvSpPr>
        <p:spPr>
          <a:xfrm>
            <a:off x="2476274" y="5747248"/>
            <a:ext cx="3014098" cy="1287475"/>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8900000" scaled="1"/>
            <a:tileRect/>
          </a:gradFill>
          <a:ln>
            <a:noFill/>
          </a:ln>
          <a:effectLst>
            <a:outerShdw blurRad="889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146304" rIns="0" bIns="146304" rtlCol="0" anchor="ctr" anchorCtr="0">
            <a:noAutofit/>
          </a:bodyPr>
          <a:lstStyle/>
          <a:p>
            <a:pPr algn="ctr"/>
            <a:r>
              <a:rPr lang="en-US" sz="3200" b="1" dirty="0" smtClean="0">
                <a:solidFill>
                  <a:schemeClr val="bg1"/>
                </a:solidFill>
                <a:latin typeface="Arial" pitchFamily="34" charset="0"/>
                <a:cs typeface="Arial" pitchFamily="34" charset="0"/>
              </a:rPr>
              <a:t>People</a:t>
            </a:r>
          </a:p>
        </p:txBody>
      </p:sp>
      <p:pic>
        <p:nvPicPr>
          <p:cNvPr id="21" name="Picture 20" descr="Image4e.png"/>
          <p:cNvPicPr>
            <a:picLocks noChangeAspect="1"/>
          </p:cNvPicPr>
          <p:nvPr/>
        </p:nvPicPr>
        <p:blipFill>
          <a:blip r:embed="rId3" cstate="print"/>
          <a:srcRect b="11079"/>
          <a:stretch>
            <a:fillRect/>
          </a:stretch>
        </p:blipFill>
        <p:spPr>
          <a:xfrm>
            <a:off x="998059" y="5747248"/>
            <a:ext cx="1492301" cy="1287475"/>
          </a:xfrm>
          <a:prstGeom prst="rect">
            <a:avLst/>
          </a:prstGeom>
          <a:effectLst>
            <a:outerShdw blurRad="88900" algn="ctr" rotWithShape="0">
              <a:prstClr val="black">
                <a:alpha val="30000"/>
              </a:prstClr>
            </a:outerShdw>
          </a:effectLst>
        </p:spPr>
      </p:pic>
      <p:pic>
        <p:nvPicPr>
          <p:cNvPr id="24" name="Picture 23" descr="Image4b2.png"/>
          <p:cNvPicPr>
            <a:picLocks noChangeAspect="1"/>
          </p:cNvPicPr>
          <p:nvPr/>
        </p:nvPicPr>
        <p:blipFill>
          <a:blip r:embed="rId4" cstate="print"/>
          <a:srcRect b="11079"/>
          <a:stretch>
            <a:fillRect/>
          </a:stretch>
        </p:blipFill>
        <p:spPr>
          <a:xfrm>
            <a:off x="998059" y="2815544"/>
            <a:ext cx="1492301" cy="1287475"/>
          </a:xfrm>
          <a:prstGeom prst="rect">
            <a:avLst/>
          </a:prstGeom>
          <a:effectLst>
            <a:outerShdw blurRad="88900" algn="ctr" rotWithShape="0">
              <a:prstClr val="black">
                <a:alpha val="30000"/>
              </a:prstClr>
            </a:outerShdw>
          </a:effectLst>
        </p:spPr>
      </p:pic>
      <p:pic>
        <p:nvPicPr>
          <p:cNvPr id="25" name="Picture 24" descr="Image4a.png"/>
          <p:cNvPicPr>
            <a:picLocks noChangeAspect="1"/>
          </p:cNvPicPr>
          <p:nvPr/>
        </p:nvPicPr>
        <p:blipFill>
          <a:blip r:embed="rId5" cstate="print"/>
          <a:srcRect b="11079"/>
          <a:stretch>
            <a:fillRect/>
          </a:stretch>
        </p:blipFill>
        <p:spPr>
          <a:xfrm>
            <a:off x="998059" y="1349693"/>
            <a:ext cx="1492301" cy="1287475"/>
          </a:xfrm>
          <a:prstGeom prst="rect">
            <a:avLst/>
          </a:prstGeom>
          <a:effectLst>
            <a:outerShdw blurRad="88900" algn="ctr" rotWithShape="0">
              <a:prstClr val="black">
                <a:alpha val="30000"/>
              </a:prstClr>
            </a:outerShdw>
          </a:effectLst>
        </p:spPr>
      </p:pic>
      <p:pic>
        <p:nvPicPr>
          <p:cNvPr id="45" name="Picture 44" descr="Exadata1.png"/>
          <p:cNvPicPr>
            <a:picLocks noChangeAspect="1"/>
          </p:cNvPicPr>
          <p:nvPr/>
        </p:nvPicPr>
        <p:blipFill>
          <a:blip r:embed="rId6" cstate="print"/>
          <a:srcRect b="71645"/>
          <a:stretch>
            <a:fillRect/>
          </a:stretch>
        </p:blipFill>
        <p:spPr>
          <a:xfrm>
            <a:off x="998059" y="4164352"/>
            <a:ext cx="1492301" cy="1405814"/>
          </a:xfrm>
          <a:prstGeom prst="rect">
            <a:avLst/>
          </a:prstGeom>
          <a:effectLst>
            <a:outerShdw blurRad="88900" algn="ctr" rotWithShape="0">
              <a:prstClr val="black">
                <a:alpha val="30000"/>
              </a:prstClr>
            </a:outerShdw>
          </a:effectLst>
        </p:spPr>
      </p:pic>
      <p:pic>
        <p:nvPicPr>
          <p:cNvPr id="19" name="Picture 18" descr="HROUG_18_za slide.jpg"/>
          <p:cNvPicPr>
            <a:picLocks noChangeAspect="1"/>
          </p:cNvPicPr>
          <p:nvPr/>
        </p:nvPicPr>
        <p:blipFill>
          <a:blip r:embed="rId7" cstate="print"/>
          <a:stretch>
            <a:fillRect/>
          </a:stretch>
        </p:blipFill>
        <p:spPr>
          <a:xfrm>
            <a:off x="14020800" y="94350"/>
            <a:ext cx="520496" cy="286650"/>
          </a:xfrm>
          <a:prstGeom prst="rect">
            <a:avLst/>
          </a:prstGeom>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5" descr="Box2"/>
          <p:cNvPicPr>
            <a:picLocks noChangeAspect="1" noChangeArrowheads="1"/>
          </p:cNvPicPr>
          <p:nvPr/>
        </p:nvPicPr>
        <p:blipFill>
          <a:blip r:embed="rId3" cstate="print"/>
          <a:stretch>
            <a:fillRect/>
          </a:stretch>
        </p:blipFill>
        <p:spPr bwMode="auto">
          <a:xfrm>
            <a:off x="5064602" y="1234480"/>
            <a:ext cx="4385984" cy="6106278"/>
          </a:xfrm>
          <a:prstGeom prst="rect">
            <a:avLst/>
          </a:prstGeom>
          <a:noFill/>
          <a:ln>
            <a:noFill/>
          </a:ln>
        </p:spPr>
      </p:pic>
      <p:pic>
        <p:nvPicPr>
          <p:cNvPr id="22" name="Picture 25" descr="Box2"/>
          <p:cNvPicPr>
            <a:picLocks noChangeAspect="1" noChangeArrowheads="1"/>
          </p:cNvPicPr>
          <p:nvPr/>
        </p:nvPicPr>
        <p:blipFill>
          <a:blip r:embed="rId3" cstate="print"/>
          <a:stretch>
            <a:fillRect/>
          </a:stretch>
        </p:blipFill>
        <p:spPr bwMode="auto">
          <a:xfrm>
            <a:off x="9265920" y="1234480"/>
            <a:ext cx="4385984" cy="6106278"/>
          </a:xfrm>
          <a:prstGeom prst="rect">
            <a:avLst/>
          </a:prstGeom>
          <a:noFill/>
          <a:ln>
            <a:noFill/>
          </a:ln>
        </p:spPr>
      </p:pic>
      <p:pic>
        <p:nvPicPr>
          <p:cNvPr id="32770" name="Picture 25" descr="Box2"/>
          <p:cNvPicPr>
            <a:picLocks noChangeAspect="1" noChangeArrowheads="1"/>
          </p:cNvPicPr>
          <p:nvPr/>
        </p:nvPicPr>
        <p:blipFill>
          <a:blip r:embed="rId3" cstate="print"/>
          <a:stretch>
            <a:fillRect/>
          </a:stretch>
        </p:blipFill>
        <p:spPr bwMode="auto">
          <a:xfrm>
            <a:off x="863283" y="1234480"/>
            <a:ext cx="4385984" cy="6106278"/>
          </a:xfrm>
          <a:prstGeom prst="rect">
            <a:avLst/>
          </a:prstGeom>
          <a:noFill/>
          <a:ln>
            <a:noFill/>
          </a:ln>
        </p:spPr>
      </p:pic>
      <p:sp>
        <p:nvSpPr>
          <p:cNvPr id="17" name="Title 16"/>
          <p:cNvSpPr>
            <a:spLocks noGrp="1"/>
          </p:cNvSpPr>
          <p:nvPr>
            <p:ph type="title"/>
          </p:nvPr>
        </p:nvSpPr>
        <p:spPr>
          <a:xfrm>
            <a:off x="1292891" y="321731"/>
            <a:ext cx="12132683" cy="1107997"/>
          </a:xfrm>
        </p:spPr>
        <p:txBody>
          <a:bodyPr wrap="square">
            <a:spAutoFit/>
          </a:bodyPr>
          <a:lstStyle/>
          <a:p>
            <a:r>
              <a:rPr lang="en-US" dirty="0" smtClean="0"/>
              <a:t>Oracle Premier Support</a:t>
            </a:r>
            <a:br>
              <a:rPr lang="en-US" dirty="0" smtClean="0"/>
            </a:br>
            <a:r>
              <a:rPr lang="en-US" sz="2600" b="0" dirty="0" smtClean="0">
                <a:solidFill>
                  <a:srgbClr val="FF0000"/>
                </a:solidFill>
              </a:rPr>
              <a:t>Complete Support for Oracle Software, Hardware and Solutions</a:t>
            </a:r>
            <a:endParaRPr lang="en-US" sz="2600" b="0" dirty="0">
              <a:solidFill>
                <a:srgbClr val="FF0000"/>
              </a:solidFill>
            </a:endParaRPr>
          </a:p>
        </p:txBody>
      </p:sp>
      <p:sp>
        <p:nvSpPr>
          <p:cNvPr id="32773" name="Rectangle 35"/>
          <p:cNvSpPr>
            <a:spLocks noGrp="1" noChangeArrowheads="1"/>
          </p:cNvSpPr>
          <p:nvPr>
            <p:ph sz="half" idx="1"/>
          </p:nvPr>
        </p:nvSpPr>
        <p:spPr>
          <a:xfrm>
            <a:off x="1292861" y="2452208"/>
            <a:ext cx="8308339" cy="933589"/>
          </a:xfrm>
        </p:spPr>
        <p:txBody>
          <a:bodyPr wrap="square">
            <a:spAutoFit/>
          </a:bodyPr>
          <a:lstStyle/>
          <a:p>
            <a:pPr>
              <a:lnSpc>
                <a:spcPct val="90000"/>
              </a:lnSpc>
              <a:spcAft>
                <a:spcPts val="0"/>
              </a:spcAft>
            </a:pPr>
            <a:r>
              <a:rPr lang="en-US" sz="3000" dirty="0" smtClean="0">
                <a:ea typeface="ＭＳ Ｐゴシック" pitchFamily="29" charset="-128"/>
              </a:rPr>
              <a:t>Support for individual products</a:t>
            </a:r>
          </a:p>
          <a:p>
            <a:pPr>
              <a:lnSpc>
                <a:spcPct val="90000"/>
              </a:lnSpc>
              <a:spcAft>
                <a:spcPts val="0"/>
              </a:spcAft>
            </a:pPr>
            <a:r>
              <a:rPr lang="en-US" sz="3000" dirty="0" smtClean="0">
                <a:ea typeface="ＭＳ Ｐゴシック" pitchFamily="29" charset="-128"/>
              </a:rPr>
              <a:t>Support for field or factory-integrated solutions</a:t>
            </a:r>
          </a:p>
        </p:txBody>
      </p:sp>
      <p:sp>
        <p:nvSpPr>
          <p:cNvPr id="32774" name="TextBox 8"/>
          <p:cNvSpPr txBox="1">
            <a:spLocks noChangeArrowheads="1"/>
          </p:cNvSpPr>
          <p:nvPr/>
        </p:nvSpPr>
        <p:spPr bwMode="white">
          <a:xfrm>
            <a:off x="1868355" y="6419079"/>
            <a:ext cx="2375842" cy="627864"/>
          </a:xfrm>
          <a:prstGeom prst="rect">
            <a:avLst/>
          </a:prstGeom>
          <a:noFill/>
          <a:ln w="9525">
            <a:noFill/>
            <a:miter lim="800000"/>
            <a:headEnd/>
            <a:tailEnd/>
          </a:ln>
        </p:spPr>
        <p:txBody>
          <a:bodyPr wrap="none" lIns="0" tIns="0" rIns="0" bIns="0" anchor="ctr" anchorCtr="0">
            <a:spAutoFit/>
          </a:bodyPr>
          <a:lstStyle/>
          <a:p>
            <a:pPr algn="ctr">
              <a:lnSpc>
                <a:spcPct val="85000"/>
              </a:lnSpc>
              <a:spcBef>
                <a:spcPct val="0"/>
              </a:spcBef>
            </a:pPr>
            <a:r>
              <a:rPr lang="en-US" sz="2400" dirty="0">
                <a:solidFill>
                  <a:schemeClr val="bg1"/>
                </a:solidFill>
              </a:rPr>
              <a:t>PREMIER SUPPORT</a:t>
            </a:r>
          </a:p>
          <a:p>
            <a:pPr algn="ctr">
              <a:lnSpc>
                <a:spcPct val="85000"/>
              </a:lnSpc>
              <a:spcBef>
                <a:spcPct val="0"/>
              </a:spcBef>
            </a:pPr>
            <a:r>
              <a:rPr lang="en-US" sz="2400" dirty="0">
                <a:solidFill>
                  <a:schemeClr val="bg1"/>
                </a:solidFill>
              </a:rPr>
              <a:t> FOR SOFTWARE</a:t>
            </a:r>
          </a:p>
        </p:txBody>
      </p:sp>
      <p:sp>
        <p:nvSpPr>
          <p:cNvPr id="32775" name="TextBox 8"/>
          <p:cNvSpPr txBox="1">
            <a:spLocks noChangeArrowheads="1"/>
          </p:cNvSpPr>
          <p:nvPr/>
        </p:nvSpPr>
        <p:spPr bwMode="white">
          <a:xfrm>
            <a:off x="6069671" y="6419079"/>
            <a:ext cx="2375842" cy="627864"/>
          </a:xfrm>
          <a:prstGeom prst="rect">
            <a:avLst/>
          </a:prstGeom>
          <a:noFill/>
          <a:ln w="9525">
            <a:noFill/>
            <a:miter lim="800000"/>
            <a:headEnd/>
            <a:tailEnd/>
          </a:ln>
        </p:spPr>
        <p:txBody>
          <a:bodyPr wrap="none" lIns="0" tIns="0" rIns="0" bIns="0" anchor="ctr" anchorCtr="0">
            <a:spAutoFit/>
          </a:bodyPr>
          <a:lstStyle/>
          <a:p>
            <a:pPr algn="ctr">
              <a:lnSpc>
                <a:spcPct val="85000"/>
              </a:lnSpc>
              <a:spcBef>
                <a:spcPct val="0"/>
              </a:spcBef>
            </a:pPr>
            <a:r>
              <a:rPr lang="en-US" sz="2400" dirty="0">
                <a:solidFill>
                  <a:schemeClr val="bg1"/>
                </a:solidFill>
              </a:rPr>
              <a:t>PREMIER SUPPORT</a:t>
            </a:r>
          </a:p>
          <a:p>
            <a:pPr algn="ctr">
              <a:lnSpc>
                <a:spcPct val="85000"/>
              </a:lnSpc>
              <a:spcBef>
                <a:spcPct val="0"/>
              </a:spcBef>
            </a:pPr>
            <a:r>
              <a:rPr lang="en-US" sz="2400" dirty="0">
                <a:solidFill>
                  <a:schemeClr val="bg1"/>
                </a:solidFill>
              </a:rPr>
              <a:t> FOR SYSTEMS</a:t>
            </a:r>
          </a:p>
        </p:txBody>
      </p:sp>
      <p:sp>
        <p:nvSpPr>
          <p:cNvPr id="32776" name="TextBox 10"/>
          <p:cNvSpPr txBox="1">
            <a:spLocks noChangeArrowheads="1"/>
          </p:cNvSpPr>
          <p:nvPr/>
        </p:nvSpPr>
        <p:spPr bwMode="white">
          <a:xfrm>
            <a:off x="10155673" y="6419079"/>
            <a:ext cx="2606484" cy="627864"/>
          </a:xfrm>
          <a:prstGeom prst="rect">
            <a:avLst/>
          </a:prstGeom>
          <a:noFill/>
          <a:ln w="9525">
            <a:noFill/>
            <a:miter lim="800000"/>
            <a:headEnd/>
            <a:tailEnd/>
          </a:ln>
        </p:spPr>
        <p:txBody>
          <a:bodyPr wrap="none" lIns="0" tIns="0" rIns="0" bIns="0" anchor="ctr" anchorCtr="0">
            <a:spAutoFit/>
          </a:bodyPr>
          <a:lstStyle/>
          <a:p>
            <a:pPr algn="ctr">
              <a:lnSpc>
                <a:spcPct val="85000"/>
              </a:lnSpc>
              <a:spcBef>
                <a:spcPct val="0"/>
              </a:spcBef>
            </a:pPr>
            <a:r>
              <a:rPr lang="en-US" sz="2400" dirty="0">
                <a:solidFill>
                  <a:schemeClr val="bg1"/>
                </a:solidFill>
              </a:rPr>
              <a:t>COMPLETE</a:t>
            </a:r>
          </a:p>
          <a:p>
            <a:pPr algn="ctr">
              <a:lnSpc>
                <a:spcPct val="85000"/>
              </a:lnSpc>
              <a:spcBef>
                <a:spcPct val="0"/>
              </a:spcBef>
            </a:pPr>
            <a:r>
              <a:rPr lang="en-US" sz="2400" dirty="0">
                <a:solidFill>
                  <a:schemeClr val="bg1"/>
                </a:solidFill>
              </a:rPr>
              <a:t> SOLUTION SUPPORT</a:t>
            </a:r>
          </a:p>
        </p:txBody>
      </p:sp>
      <p:pic>
        <p:nvPicPr>
          <p:cNvPr id="32777" name="Picture 4" descr="qs_hero4_single_trans.png                                      002487A4Macintosh HD                   C6C293DB:"/>
          <p:cNvPicPr>
            <a:picLocks noChangeAspect="1" noChangeArrowheads="1"/>
          </p:cNvPicPr>
          <p:nvPr/>
        </p:nvPicPr>
        <p:blipFill>
          <a:blip r:embed="rId4" cstate="print">
            <a:lum bright="-6000" contrast="12000"/>
          </a:blip>
          <a:srcRect/>
          <a:stretch>
            <a:fillRect/>
          </a:stretch>
        </p:blipFill>
        <p:spPr bwMode="auto">
          <a:xfrm>
            <a:off x="10862570" y="1683516"/>
            <a:ext cx="1944040" cy="4625861"/>
          </a:xfrm>
          <a:prstGeom prst="rect">
            <a:avLst/>
          </a:prstGeom>
          <a:noFill/>
          <a:ln w="9525">
            <a:noFill/>
            <a:miter lim="800000"/>
            <a:headEnd/>
            <a:tailEnd/>
          </a:ln>
        </p:spPr>
      </p:pic>
      <p:sp>
        <p:nvSpPr>
          <p:cNvPr id="14" name="Equal 13"/>
          <p:cNvSpPr/>
          <p:nvPr/>
        </p:nvSpPr>
        <p:spPr bwMode="auto">
          <a:xfrm>
            <a:off x="9900038" y="5029211"/>
            <a:ext cx="585216" cy="1003542"/>
          </a:xfrm>
          <a:prstGeom prst="mathEqual">
            <a:avLst>
              <a:gd name="adj1" fmla="val 23520"/>
              <a:gd name="adj2" fmla="val 11760"/>
            </a:avLst>
          </a:prstGeom>
          <a:solidFill>
            <a:srgbClr val="FF0000"/>
          </a:solidFill>
          <a:ln w="9525" cap="flat" cmpd="sng" algn="ctr">
            <a:noFill/>
            <a:prstDash val="solid"/>
            <a:round/>
            <a:headEnd type="none" w="med" len="med"/>
            <a:tailEnd type="none" w="med" len="med"/>
          </a:ln>
          <a:effectLst/>
        </p:spPr>
        <p:txBody>
          <a:bodyPr wrap="square" lIns="147270" tIns="73638" rIns="147270" bIns="73638">
            <a:spAutoFit/>
          </a:bodyPr>
          <a:lstStyle/>
          <a:p>
            <a:pPr marL="190432" indent="-190432">
              <a:defRPr/>
            </a:pPr>
            <a:endParaRPr lang="en-US" sz="2900" dirty="0">
              <a:latin typeface="Arial" pitchFamily="-109" charset="0"/>
              <a:ea typeface="ＭＳ Ｐゴシック" pitchFamily="-109" charset="-128"/>
            </a:endParaRPr>
          </a:p>
        </p:txBody>
      </p:sp>
      <p:sp>
        <p:nvSpPr>
          <p:cNvPr id="15" name="Plus 14"/>
          <p:cNvSpPr/>
          <p:nvPr/>
        </p:nvSpPr>
        <p:spPr bwMode="auto">
          <a:xfrm>
            <a:off x="4089242" y="5164456"/>
            <a:ext cx="585216" cy="585216"/>
          </a:xfrm>
          <a:prstGeom prst="mathPlus">
            <a:avLst/>
          </a:prstGeom>
          <a:solidFill>
            <a:srgbClr val="FF0000"/>
          </a:solidFill>
          <a:ln w="9525" cap="flat" cmpd="sng" algn="ctr">
            <a:noFill/>
            <a:prstDash val="solid"/>
            <a:round/>
            <a:headEnd type="none" w="med" len="med"/>
            <a:tailEnd type="none" w="med" len="med"/>
          </a:ln>
          <a:effectLst/>
        </p:spPr>
        <p:txBody>
          <a:bodyPr wrap="square" lIns="147270" tIns="73638" rIns="147270" bIns="73638">
            <a:spAutoFit/>
          </a:bodyPr>
          <a:lstStyle/>
          <a:p>
            <a:pPr marL="190432" indent="-190432">
              <a:defRPr/>
            </a:pPr>
            <a:endParaRPr lang="en-US" sz="2900" dirty="0">
              <a:latin typeface="Arial" pitchFamily="-109" charset="0"/>
              <a:ea typeface="ＭＳ Ｐゴシック" pitchFamily="-109" charset="-128"/>
            </a:endParaRPr>
          </a:p>
        </p:txBody>
      </p:sp>
      <p:pic>
        <p:nvPicPr>
          <p:cNvPr id="32780" name="Picture 16" descr="Oracle-software-box2"/>
          <p:cNvPicPr>
            <a:picLocks noChangeAspect="1" noChangeArrowheads="1"/>
          </p:cNvPicPr>
          <p:nvPr/>
        </p:nvPicPr>
        <p:blipFill>
          <a:blip r:embed="rId5" cstate="print"/>
          <a:stretch>
            <a:fillRect/>
          </a:stretch>
        </p:blipFill>
        <p:spPr bwMode="auto">
          <a:xfrm>
            <a:off x="2015415" y="3884384"/>
            <a:ext cx="1844984" cy="2392045"/>
          </a:xfrm>
          <a:prstGeom prst="rect">
            <a:avLst/>
          </a:prstGeom>
          <a:noFill/>
          <a:ln>
            <a:noFill/>
          </a:ln>
        </p:spPr>
      </p:pic>
      <p:pic>
        <p:nvPicPr>
          <p:cNvPr id="32781" name="Picture 19" descr="Oracle-product1"/>
          <p:cNvPicPr>
            <a:picLocks noChangeAspect="1" noChangeArrowheads="1"/>
          </p:cNvPicPr>
          <p:nvPr/>
        </p:nvPicPr>
        <p:blipFill>
          <a:blip r:embed="rId6" cstate="print"/>
          <a:stretch>
            <a:fillRect/>
          </a:stretch>
        </p:blipFill>
        <p:spPr bwMode="auto">
          <a:xfrm>
            <a:off x="5375945" y="4690871"/>
            <a:ext cx="3743002" cy="1407718"/>
          </a:xfrm>
          <a:prstGeom prst="rect">
            <a:avLst/>
          </a:prstGeom>
          <a:noFill/>
          <a:ln>
            <a:noFill/>
          </a:ln>
        </p:spPr>
      </p:pic>
      <p:pic>
        <p:nvPicPr>
          <p:cNvPr id="16" name="Picture 15" descr="HROUG_18_za slide.jpg"/>
          <p:cNvPicPr>
            <a:picLocks noChangeAspect="1"/>
          </p:cNvPicPr>
          <p:nvPr/>
        </p:nvPicPr>
        <p:blipFill>
          <a:blip r:embed="rId7" cstate="print"/>
          <a:stretch>
            <a:fillRect/>
          </a:stretch>
        </p:blipFill>
        <p:spPr>
          <a:xfrm>
            <a:off x="14020800" y="94350"/>
            <a:ext cx="520496" cy="286650"/>
          </a:xfrm>
          <a:prstGeom prst="rect">
            <a:avLst/>
          </a:prstGeom>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3.xml><?xml version="1.0" encoding="utf-8"?>
<a:theme xmlns:a="http://schemas.openxmlformats.org/drawingml/2006/main" name="Blank Presentation">
  <a:themeElements>
    <a:clrScheme name="Custom 7">
      <a:dk1>
        <a:srgbClr val="000000"/>
      </a:dk1>
      <a:lt1>
        <a:srgbClr val="FFFFFF"/>
      </a:lt1>
      <a:dk2>
        <a:srgbClr val="FF0000"/>
      </a:dk2>
      <a:lt2>
        <a:srgbClr val="4D4D4D"/>
      </a:lt2>
      <a:accent1>
        <a:srgbClr val="FF0000"/>
      </a:accent1>
      <a:accent2>
        <a:srgbClr val="C0C0C0"/>
      </a:accent2>
      <a:accent3>
        <a:srgbClr val="FFFFFF"/>
      </a:accent3>
      <a:accent4>
        <a:srgbClr val="000000"/>
      </a:accent4>
      <a:accent5>
        <a:srgbClr val="B8BCB7"/>
      </a:accent5>
      <a:accent6>
        <a:srgbClr val="AEAEAE"/>
      </a:accent6>
      <a:hlink>
        <a:srgbClr val="808080"/>
      </a:hlink>
      <a:folHlink>
        <a:srgbClr val="292929"/>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1048</TotalTime>
  <Words>1619</Words>
  <Application>Microsoft Office PowerPoint</Application>
  <PresentationFormat>Custom</PresentationFormat>
  <Paragraphs>252</Paragraphs>
  <Slides>33</Slides>
  <Notes>22</Notes>
  <HiddenSlides>0</HiddenSlides>
  <MMClips>0</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Office Theme</vt:lpstr>
      <vt:lpstr>Corporate_PPT_Template_10x5.6_v2</vt:lpstr>
      <vt:lpstr>Blank Presentation</vt:lpstr>
      <vt:lpstr>Slide 1</vt:lpstr>
      <vt:lpstr>Slide 2</vt:lpstr>
      <vt:lpstr>Agenda</vt:lpstr>
      <vt:lpstr>Oracle Lifecycle Services</vt:lpstr>
      <vt:lpstr>Where Do You Want to Go?</vt:lpstr>
      <vt:lpstr>Oracle: How We Help</vt:lpstr>
      <vt:lpstr>Oracle Customer Support Services</vt:lpstr>
      <vt:lpstr>Oracle Services and Your Success</vt:lpstr>
      <vt:lpstr>Oracle Premier Support Complete Support for Oracle Software, Hardware and Solutions</vt:lpstr>
      <vt:lpstr>Oracle Premier Support Comprehensive Coverage</vt:lpstr>
      <vt:lpstr>Support Architecture</vt:lpstr>
      <vt:lpstr>Support Strategy and Execution</vt:lpstr>
      <vt:lpstr>Support Best Practices—Maximize Business Value</vt:lpstr>
      <vt:lpstr>Agenda</vt:lpstr>
      <vt:lpstr>MOS Release Timeline</vt:lpstr>
      <vt:lpstr>6.0 New HTML UI for Customers</vt:lpstr>
      <vt:lpstr>6.0 New HTML UI for Customers</vt:lpstr>
      <vt:lpstr>6.2</vt:lpstr>
      <vt:lpstr>6.2 MOS Mobile</vt:lpstr>
      <vt:lpstr>6.2 MOS Patches</vt:lpstr>
      <vt:lpstr>News in 6.3</vt:lpstr>
      <vt:lpstr>Oracle Platinum Services</vt:lpstr>
      <vt:lpstr>Knowledge Management</vt:lpstr>
      <vt:lpstr>6.5</vt:lpstr>
      <vt:lpstr>Support Identifier Groups Usability Test</vt:lpstr>
      <vt:lpstr>Support identifier groups</vt:lpstr>
      <vt:lpstr>Support identifier groups</vt:lpstr>
      <vt:lpstr>SR Colaboration</vt:lpstr>
      <vt:lpstr>6.6</vt:lpstr>
      <vt:lpstr>6.7</vt:lpstr>
      <vt:lpstr>What to expect in future</vt:lpstr>
      <vt:lpstr>Slide 32</vt:lpstr>
      <vt:lpstr>Slide 33</vt:lpstr>
    </vt:vector>
  </TitlesOfParts>
  <Company>Oracle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Oracle Support Advantage Presentation</dc:title>
  <dc:creator>Jeff Towle</dc:creator>
  <cp:lastModifiedBy>DEL</cp:lastModifiedBy>
  <cp:revision>47</cp:revision>
  <dcterms:created xsi:type="dcterms:W3CDTF">2011-08-18T19:14:57Z</dcterms:created>
  <dcterms:modified xsi:type="dcterms:W3CDTF">2013-10-28T13:27:36Z</dcterms:modified>
</cp:coreProperties>
</file>